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68" r:id="rId4"/>
    <p:sldId id="261" r:id="rId5"/>
    <p:sldId id="264" r:id="rId6"/>
    <p:sldId id="269" r:id="rId7"/>
    <p:sldId id="267" r:id="rId8"/>
    <p:sldId id="270" r:id="rId9"/>
    <p:sldId id="271" r:id="rId10"/>
    <p:sldId id="259" r:id="rId11"/>
    <p:sldId id="260" r:id="rId12"/>
    <p:sldId id="262" r:id="rId13"/>
    <p:sldId id="263" r:id="rId14"/>
    <p:sldId id="265" r:id="rId15"/>
    <p:sldId id="266" r:id="rId16"/>
    <p:sldId id="258" r:id="rId17"/>
    <p:sldId id="272" r:id="rId18"/>
    <p:sldId id="273" r:id="rId19"/>
    <p:sldId id="275" r:id="rId20"/>
    <p:sldId id="276" r:id="rId21"/>
    <p:sldId id="277" r:id="rId22"/>
    <p:sldId id="280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D488E9-1FF1-F52B-EBE5-4478C5B11FAD}" v="172" dt="2024-05-03T05:26:41.518"/>
    <p1510:client id="{3B7F2CE2-0392-E016-E6FC-7670F09D7E06}" v="216" dt="2024-05-04T03:33:45.448"/>
    <p1510:client id="{82C4D5DE-A258-8E5E-D979-7FDFD5F6559E}" v="5" dt="2024-05-04T03:16:21.619"/>
    <p1510:client id="{AC19652F-1CF8-9A73-0EED-0C77D044B890}" v="7" dt="2024-05-04T03:14:35.994"/>
    <p1510:client id="{BEAC1031-81FA-47B1-85FF-C7DDA4CDA02C}" v="135" dt="2024-05-04T00:20:15.263"/>
    <p1510:client id="{D1A21293-7ECF-5307-5042-7D1C15F566F7}" v="20" dt="2024-05-04T03:16:02.3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BB1949-1F7B-4BA7-8719-5AC0AC3F571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EE6388E-6666-478E-97A2-E0B6A6E9BB81}">
      <dgm:prSet/>
      <dgm:spPr/>
      <dgm:t>
        <a:bodyPr/>
        <a:lstStyle/>
        <a:p>
          <a:r>
            <a:rPr lang="en-US"/>
            <a:t>Key-Value: Direct document access via keys for low-latency reads and writes.</a:t>
          </a:r>
        </a:p>
      </dgm:t>
    </dgm:pt>
    <dgm:pt modelId="{BB7C3462-3A57-4104-8017-E63057471ECB}" type="parTrans" cxnId="{8D0CE30C-8D24-4119-A150-5F18CA98BF34}">
      <dgm:prSet/>
      <dgm:spPr/>
      <dgm:t>
        <a:bodyPr/>
        <a:lstStyle/>
        <a:p>
          <a:endParaRPr lang="en-US"/>
        </a:p>
      </dgm:t>
    </dgm:pt>
    <dgm:pt modelId="{49B5291A-FA06-4657-B049-0B3AE25BD84B}" type="sibTrans" cxnId="{8D0CE30C-8D24-4119-A150-5F18CA98BF34}">
      <dgm:prSet/>
      <dgm:spPr/>
      <dgm:t>
        <a:bodyPr/>
        <a:lstStyle/>
        <a:p>
          <a:endParaRPr lang="en-US"/>
        </a:p>
      </dgm:t>
    </dgm:pt>
    <dgm:pt modelId="{D4DBE66B-FC64-43FA-A12D-23219E0E1711}">
      <dgm:prSet/>
      <dgm:spPr/>
      <dgm:t>
        <a:bodyPr/>
        <a:lstStyle/>
        <a:p>
          <a:r>
            <a:rPr lang="en-US"/>
            <a:t>JSON Documents: Flexible schema-less document storage and retrieval.</a:t>
          </a:r>
        </a:p>
      </dgm:t>
    </dgm:pt>
    <dgm:pt modelId="{21F0D2CA-FA91-4CC8-95CC-16A6B7434698}" type="parTrans" cxnId="{055AC350-9A8C-49D8-9421-94F21A5AC9CE}">
      <dgm:prSet/>
      <dgm:spPr/>
      <dgm:t>
        <a:bodyPr/>
        <a:lstStyle/>
        <a:p>
          <a:endParaRPr lang="en-US"/>
        </a:p>
      </dgm:t>
    </dgm:pt>
    <dgm:pt modelId="{DC3CC4C2-9AC2-4B59-8F97-263C4311644A}" type="sibTrans" cxnId="{055AC350-9A8C-49D8-9421-94F21A5AC9CE}">
      <dgm:prSet/>
      <dgm:spPr/>
      <dgm:t>
        <a:bodyPr/>
        <a:lstStyle/>
        <a:p>
          <a:endParaRPr lang="en-US"/>
        </a:p>
      </dgm:t>
    </dgm:pt>
    <dgm:pt modelId="{A91F5D45-D181-4EDF-B5B8-85007D30ADD4}">
      <dgm:prSet/>
      <dgm:spPr/>
      <dgm:t>
        <a:bodyPr/>
        <a:lstStyle/>
        <a:p>
          <a:r>
            <a:rPr lang="en-US"/>
            <a:t>SQL-based Querying: Declarative querying of JSON data using N1QL/SQL++.</a:t>
          </a:r>
        </a:p>
      </dgm:t>
    </dgm:pt>
    <dgm:pt modelId="{0E9276DE-4AFA-49F5-B7B3-47058E975CA2}" type="parTrans" cxnId="{1F4D8976-B292-466A-820E-23342DD1AD88}">
      <dgm:prSet/>
      <dgm:spPr/>
      <dgm:t>
        <a:bodyPr/>
        <a:lstStyle/>
        <a:p>
          <a:endParaRPr lang="en-US"/>
        </a:p>
      </dgm:t>
    </dgm:pt>
    <dgm:pt modelId="{2DFF6497-F0FD-4FAC-9C62-E64300E2EA3F}" type="sibTrans" cxnId="{1F4D8976-B292-466A-820E-23342DD1AD88}">
      <dgm:prSet/>
      <dgm:spPr/>
      <dgm:t>
        <a:bodyPr/>
        <a:lstStyle/>
        <a:p>
          <a:endParaRPr lang="en-US"/>
        </a:p>
      </dgm:t>
    </dgm:pt>
    <dgm:pt modelId="{9818304E-5BEC-40C5-9F37-9A7CC66BA1A8}">
      <dgm:prSet/>
      <dgm:spPr/>
      <dgm:t>
        <a:bodyPr/>
        <a:lstStyle/>
        <a:p>
          <a:r>
            <a:rPr lang="en-US"/>
            <a:t>Full-Text Search: Powerful text search capabilities with relevance scoring.</a:t>
          </a:r>
        </a:p>
      </dgm:t>
    </dgm:pt>
    <dgm:pt modelId="{EF1C1872-9916-4653-9145-BAD65622AF72}" type="parTrans" cxnId="{AA8B4298-2C16-4A3C-B795-0B8A4B977F7A}">
      <dgm:prSet/>
      <dgm:spPr/>
      <dgm:t>
        <a:bodyPr/>
        <a:lstStyle/>
        <a:p>
          <a:endParaRPr lang="en-US"/>
        </a:p>
      </dgm:t>
    </dgm:pt>
    <dgm:pt modelId="{22501979-BA70-481E-A708-C904C54BC0F1}" type="sibTrans" cxnId="{AA8B4298-2C16-4A3C-B795-0B8A4B977F7A}">
      <dgm:prSet/>
      <dgm:spPr/>
      <dgm:t>
        <a:bodyPr/>
        <a:lstStyle/>
        <a:p>
          <a:endParaRPr lang="en-US"/>
        </a:p>
      </dgm:t>
    </dgm:pt>
    <dgm:pt modelId="{4875EE60-988F-4EC9-84C7-3FBF43ECE77E}">
      <dgm:prSet/>
      <dgm:spPr/>
      <dgm:t>
        <a:bodyPr/>
        <a:lstStyle/>
        <a:p>
          <a:r>
            <a:rPr lang="en-US"/>
            <a:t>Analytics: Running analytical queries on operational data without ETL.</a:t>
          </a:r>
        </a:p>
      </dgm:t>
    </dgm:pt>
    <dgm:pt modelId="{12B24B39-4649-439B-83F8-3EF99257F251}" type="parTrans" cxnId="{6EF94BD6-36E9-403A-995A-C7CF45053013}">
      <dgm:prSet/>
      <dgm:spPr/>
      <dgm:t>
        <a:bodyPr/>
        <a:lstStyle/>
        <a:p>
          <a:endParaRPr lang="en-US"/>
        </a:p>
      </dgm:t>
    </dgm:pt>
    <dgm:pt modelId="{A0EB314C-C22F-4E5A-8435-95732D60D761}" type="sibTrans" cxnId="{6EF94BD6-36E9-403A-995A-C7CF45053013}">
      <dgm:prSet/>
      <dgm:spPr/>
      <dgm:t>
        <a:bodyPr/>
        <a:lstStyle/>
        <a:p>
          <a:endParaRPr lang="en-US"/>
        </a:p>
      </dgm:t>
    </dgm:pt>
    <dgm:pt modelId="{260F2DD8-08B8-4BFD-BDBF-142EF8B55E4B}" type="pres">
      <dgm:prSet presAssocID="{BBBB1949-1F7B-4BA7-8719-5AC0AC3F571D}" presName="root" presStyleCnt="0">
        <dgm:presLayoutVars>
          <dgm:dir/>
          <dgm:resizeHandles val="exact"/>
        </dgm:presLayoutVars>
      </dgm:prSet>
      <dgm:spPr/>
    </dgm:pt>
    <dgm:pt modelId="{AD2223F2-32C8-409A-9F35-0E341033AF5F}" type="pres">
      <dgm:prSet presAssocID="{CEE6388E-6666-478E-97A2-E0B6A6E9BB81}" presName="compNode" presStyleCnt="0"/>
      <dgm:spPr/>
    </dgm:pt>
    <dgm:pt modelId="{8F73289E-5F2B-4178-A70B-459318D2009F}" type="pres">
      <dgm:prSet presAssocID="{CEE6388E-6666-478E-97A2-E0B6A6E9BB81}" presName="bgRect" presStyleLbl="bgShp" presStyleIdx="0" presStyleCnt="5"/>
      <dgm:spPr/>
    </dgm:pt>
    <dgm:pt modelId="{E068C271-7F2A-40C3-BFDD-60D2D9D2FC29}" type="pres">
      <dgm:prSet presAssocID="{CEE6388E-6666-478E-97A2-E0B6A6E9BB8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33E3707E-E48A-4781-8B06-954C9EA4F150}" type="pres">
      <dgm:prSet presAssocID="{CEE6388E-6666-478E-97A2-E0B6A6E9BB81}" presName="spaceRect" presStyleCnt="0"/>
      <dgm:spPr/>
    </dgm:pt>
    <dgm:pt modelId="{689FC9E1-353B-4727-8F8A-DD9DB430D782}" type="pres">
      <dgm:prSet presAssocID="{CEE6388E-6666-478E-97A2-E0B6A6E9BB81}" presName="parTx" presStyleLbl="revTx" presStyleIdx="0" presStyleCnt="5">
        <dgm:presLayoutVars>
          <dgm:chMax val="0"/>
          <dgm:chPref val="0"/>
        </dgm:presLayoutVars>
      </dgm:prSet>
      <dgm:spPr/>
    </dgm:pt>
    <dgm:pt modelId="{4221183B-F98B-4C9A-97C6-CEDA20EBE23A}" type="pres">
      <dgm:prSet presAssocID="{49B5291A-FA06-4657-B049-0B3AE25BD84B}" presName="sibTrans" presStyleCnt="0"/>
      <dgm:spPr/>
    </dgm:pt>
    <dgm:pt modelId="{7698B08B-3523-4255-B63D-3CBCC2C521F2}" type="pres">
      <dgm:prSet presAssocID="{D4DBE66B-FC64-43FA-A12D-23219E0E1711}" presName="compNode" presStyleCnt="0"/>
      <dgm:spPr/>
    </dgm:pt>
    <dgm:pt modelId="{25010DD3-006C-4A9B-A035-52EC0F99FA5D}" type="pres">
      <dgm:prSet presAssocID="{D4DBE66B-FC64-43FA-A12D-23219E0E1711}" presName="bgRect" presStyleLbl="bgShp" presStyleIdx="1" presStyleCnt="5"/>
      <dgm:spPr/>
    </dgm:pt>
    <dgm:pt modelId="{6361012B-0C54-4B3F-9311-79EF7A36F1D5}" type="pres">
      <dgm:prSet presAssocID="{D4DBE66B-FC64-43FA-A12D-23219E0E1711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81826F0-AD03-470F-8D8D-332EB53E2099}" type="pres">
      <dgm:prSet presAssocID="{D4DBE66B-FC64-43FA-A12D-23219E0E1711}" presName="spaceRect" presStyleCnt="0"/>
      <dgm:spPr/>
    </dgm:pt>
    <dgm:pt modelId="{E8D77F12-FBE0-42E2-BF36-D5723868C3BE}" type="pres">
      <dgm:prSet presAssocID="{D4DBE66B-FC64-43FA-A12D-23219E0E1711}" presName="parTx" presStyleLbl="revTx" presStyleIdx="1" presStyleCnt="5">
        <dgm:presLayoutVars>
          <dgm:chMax val="0"/>
          <dgm:chPref val="0"/>
        </dgm:presLayoutVars>
      </dgm:prSet>
      <dgm:spPr/>
    </dgm:pt>
    <dgm:pt modelId="{5A629987-DCE9-4E0A-9B5C-53371E03E42D}" type="pres">
      <dgm:prSet presAssocID="{DC3CC4C2-9AC2-4B59-8F97-263C4311644A}" presName="sibTrans" presStyleCnt="0"/>
      <dgm:spPr/>
    </dgm:pt>
    <dgm:pt modelId="{8C774C2B-DBE7-4B8B-895C-482A3CA3FB90}" type="pres">
      <dgm:prSet presAssocID="{A91F5D45-D181-4EDF-B5B8-85007D30ADD4}" presName="compNode" presStyleCnt="0"/>
      <dgm:spPr/>
    </dgm:pt>
    <dgm:pt modelId="{A7400D88-98FA-4892-9D60-9488DEC69E32}" type="pres">
      <dgm:prSet presAssocID="{A91F5D45-D181-4EDF-B5B8-85007D30ADD4}" presName="bgRect" presStyleLbl="bgShp" presStyleIdx="2" presStyleCnt="5"/>
      <dgm:spPr/>
    </dgm:pt>
    <dgm:pt modelId="{91579ACE-0561-475E-967D-4B9200E8824F}" type="pres">
      <dgm:prSet presAssocID="{A91F5D45-D181-4EDF-B5B8-85007D30ADD4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2A4B2C1-27FB-454B-BEB9-9AE4AD83A5FF}" type="pres">
      <dgm:prSet presAssocID="{A91F5D45-D181-4EDF-B5B8-85007D30ADD4}" presName="spaceRect" presStyleCnt="0"/>
      <dgm:spPr/>
    </dgm:pt>
    <dgm:pt modelId="{78D6617C-BB91-4C32-A798-0FFE9B61B2C1}" type="pres">
      <dgm:prSet presAssocID="{A91F5D45-D181-4EDF-B5B8-85007D30ADD4}" presName="parTx" presStyleLbl="revTx" presStyleIdx="2" presStyleCnt="5">
        <dgm:presLayoutVars>
          <dgm:chMax val="0"/>
          <dgm:chPref val="0"/>
        </dgm:presLayoutVars>
      </dgm:prSet>
      <dgm:spPr/>
    </dgm:pt>
    <dgm:pt modelId="{AC1A1A32-6A24-407F-AC35-7A7425AE5A6C}" type="pres">
      <dgm:prSet presAssocID="{2DFF6497-F0FD-4FAC-9C62-E64300E2EA3F}" presName="sibTrans" presStyleCnt="0"/>
      <dgm:spPr/>
    </dgm:pt>
    <dgm:pt modelId="{01F3E8E9-7114-4868-A8A7-672D7C398A3B}" type="pres">
      <dgm:prSet presAssocID="{9818304E-5BEC-40C5-9F37-9A7CC66BA1A8}" presName="compNode" presStyleCnt="0"/>
      <dgm:spPr/>
    </dgm:pt>
    <dgm:pt modelId="{B7C60DE8-75B0-4B13-BF40-4E043EF3CB1F}" type="pres">
      <dgm:prSet presAssocID="{9818304E-5BEC-40C5-9F37-9A7CC66BA1A8}" presName="bgRect" presStyleLbl="bgShp" presStyleIdx="3" presStyleCnt="5"/>
      <dgm:spPr/>
    </dgm:pt>
    <dgm:pt modelId="{56CB2389-E839-499D-8D0F-A9F8A5797BAF}" type="pres">
      <dgm:prSet presAssocID="{9818304E-5BEC-40C5-9F37-9A7CC66BA1A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97BD11D3-5322-432A-821D-9CD5E9D11A12}" type="pres">
      <dgm:prSet presAssocID="{9818304E-5BEC-40C5-9F37-9A7CC66BA1A8}" presName="spaceRect" presStyleCnt="0"/>
      <dgm:spPr/>
    </dgm:pt>
    <dgm:pt modelId="{E5237AB4-F63A-4CD4-BE53-00DA1D3B8F87}" type="pres">
      <dgm:prSet presAssocID="{9818304E-5BEC-40C5-9F37-9A7CC66BA1A8}" presName="parTx" presStyleLbl="revTx" presStyleIdx="3" presStyleCnt="5">
        <dgm:presLayoutVars>
          <dgm:chMax val="0"/>
          <dgm:chPref val="0"/>
        </dgm:presLayoutVars>
      </dgm:prSet>
      <dgm:spPr/>
    </dgm:pt>
    <dgm:pt modelId="{0D161AD7-7CD5-4829-A606-B458120564D7}" type="pres">
      <dgm:prSet presAssocID="{22501979-BA70-481E-A708-C904C54BC0F1}" presName="sibTrans" presStyleCnt="0"/>
      <dgm:spPr/>
    </dgm:pt>
    <dgm:pt modelId="{A3AC623C-97A3-45A7-93F2-039C09CFF88E}" type="pres">
      <dgm:prSet presAssocID="{4875EE60-988F-4EC9-84C7-3FBF43ECE77E}" presName="compNode" presStyleCnt="0"/>
      <dgm:spPr/>
    </dgm:pt>
    <dgm:pt modelId="{3B9BEC7D-622F-4E1B-B524-DCEFB13564C0}" type="pres">
      <dgm:prSet presAssocID="{4875EE60-988F-4EC9-84C7-3FBF43ECE77E}" presName="bgRect" presStyleLbl="bgShp" presStyleIdx="4" presStyleCnt="5"/>
      <dgm:spPr/>
    </dgm:pt>
    <dgm:pt modelId="{503DC7AF-6E90-4B37-B3BF-2D3B4F76D117}" type="pres">
      <dgm:prSet presAssocID="{4875EE60-988F-4EC9-84C7-3FBF43ECE77E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7CCFB910-8994-4253-8423-E5BC2CDB590D}" type="pres">
      <dgm:prSet presAssocID="{4875EE60-988F-4EC9-84C7-3FBF43ECE77E}" presName="spaceRect" presStyleCnt="0"/>
      <dgm:spPr/>
    </dgm:pt>
    <dgm:pt modelId="{02F1F8A5-12DA-4755-8D83-870C589D6705}" type="pres">
      <dgm:prSet presAssocID="{4875EE60-988F-4EC9-84C7-3FBF43ECE77E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8D0CE30C-8D24-4119-A150-5F18CA98BF34}" srcId="{BBBB1949-1F7B-4BA7-8719-5AC0AC3F571D}" destId="{CEE6388E-6666-478E-97A2-E0B6A6E9BB81}" srcOrd="0" destOrd="0" parTransId="{BB7C3462-3A57-4104-8017-E63057471ECB}" sibTransId="{49B5291A-FA06-4657-B049-0B3AE25BD84B}"/>
    <dgm:cxn modelId="{CFB0813B-5456-49AC-A98D-5F55B1A92301}" type="presOf" srcId="{BBBB1949-1F7B-4BA7-8719-5AC0AC3F571D}" destId="{260F2DD8-08B8-4BFD-BDBF-142EF8B55E4B}" srcOrd="0" destOrd="0" presId="urn:microsoft.com/office/officeart/2018/2/layout/IconVerticalSolidList"/>
    <dgm:cxn modelId="{8097B160-16C6-4843-9DC5-7088D2A82122}" type="presOf" srcId="{4875EE60-988F-4EC9-84C7-3FBF43ECE77E}" destId="{02F1F8A5-12DA-4755-8D83-870C589D6705}" srcOrd="0" destOrd="0" presId="urn:microsoft.com/office/officeart/2018/2/layout/IconVerticalSolidList"/>
    <dgm:cxn modelId="{7DFBC142-9E26-4EE1-8DD7-B798BDA91869}" type="presOf" srcId="{9818304E-5BEC-40C5-9F37-9A7CC66BA1A8}" destId="{E5237AB4-F63A-4CD4-BE53-00DA1D3B8F87}" srcOrd="0" destOrd="0" presId="urn:microsoft.com/office/officeart/2018/2/layout/IconVerticalSolidList"/>
    <dgm:cxn modelId="{055AC350-9A8C-49D8-9421-94F21A5AC9CE}" srcId="{BBBB1949-1F7B-4BA7-8719-5AC0AC3F571D}" destId="{D4DBE66B-FC64-43FA-A12D-23219E0E1711}" srcOrd="1" destOrd="0" parTransId="{21F0D2CA-FA91-4CC8-95CC-16A6B7434698}" sibTransId="{DC3CC4C2-9AC2-4B59-8F97-263C4311644A}"/>
    <dgm:cxn modelId="{CD227F54-39EA-4D7C-B55E-50DBAB95C9C3}" type="presOf" srcId="{CEE6388E-6666-478E-97A2-E0B6A6E9BB81}" destId="{689FC9E1-353B-4727-8F8A-DD9DB430D782}" srcOrd="0" destOrd="0" presId="urn:microsoft.com/office/officeart/2018/2/layout/IconVerticalSolidList"/>
    <dgm:cxn modelId="{1F4D8976-B292-466A-820E-23342DD1AD88}" srcId="{BBBB1949-1F7B-4BA7-8719-5AC0AC3F571D}" destId="{A91F5D45-D181-4EDF-B5B8-85007D30ADD4}" srcOrd="2" destOrd="0" parTransId="{0E9276DE-4AFA-49F5-B7B3-47058E975CA2}" sibTransId="{2DFF6497-F0FD-4FAC-9C62-E64300E2EA3F}"/>
    <dgm:cxn modelId="{15E48477-995F-461B-A19D-0DC52D1295FA}" type="presOf" srcId="{A91F5D45-D181-4EDF-B5B8-85007D30ADD4}" destId="{78D6617C-BB91-4C32-A798-0FFE9B61B2C1}" srcOrd="0" destOrd="0" presId="urn:microsoft.com/office/officeart/2018/2/layout/IconVerticalSolidList"/>
    <dgm:cxn modelId="{54BB4F80-882B-4288-A860-8BD863A3245B}" type="presOf" srcId="{D4DBE66B-FC64-43FA-A12D-23219E0E1711}" destId="{E8D77F12-FBE0-42E2-BF36-D5723868C3BE}" srcOrd="0" destOrd="0" presId="urn:microsoft.com/office/officeart/2018/2/layout/IconVerticalSolidList"/>
    <dgm:cxn modelId="{AA8B4298-2C16-4A3C-B795-0B8A4B977F7A}" srcId="{BBBB1949-1F7B-4BA7-8719-5AC0AC3F571D}" destId="{9818304E-5BEC-40C5-9F37-9A7CC66BA1A8}" srcOrd="3" destOrd="0" parTransId="{EF1C1872-9916-4653-9145-BAD65622AF72}" sibTransId="{22501979-BA70-481E-A708-C904C54BC0F1}"/>
    <dgm:cxn modelId="{6EF94BD6-36E9-403A-995A-C7CF45053013}" srcId="{BBBB1949-1F7B-4BA7-8719-5AC0AC3F571D}" destId="{4875EE60-988F-4EC9-84C7-3FBF43ECE77E}" srcOrd="4" destOrd="0" parTransId="{12B24B39-4649-439B-83F8-3EF99257F251}" sibTransId="{A0EB314C-C22F-4E5A-8435-95732D60D761}"/>
    <dgm:cxn modelId="{2597C7A0-DE86-4AB9-A651-F5D6DB68841A}" type="presParOf" srcId="{260F2DD8-08B8-4BFD-BDBF-142EF8B55E4B}" destId="{AD2223F2-32C8-409A-9F35-0E341033AF5F}" srcOrd="0" destOrd="0" presId="urn:microsoft.com/office/officeart/2018/2/layout/IconVerticalSolidList"/>
    <dgm:cxn modelId="{24610DFA-C488-4C3A-89B8-0CB2BB094B66}" type="presParOf" srcId="{AD2223F2-32C8-409A-9F35-0E341033AF5F}" destId="{8F73289E-5F2B-4178-A70B-459318D2009F}" srcOrd="0" destOrd="0" presId="urn:microsoft.com/office/officeart/2018/2/layout/IconVerticalSolidList"/>
    <dgm:cxn modelId="{A57A457B-ABC3-40DC-96B7-814FE4AC26B4}" type="presParOf" srcId="{AD2223F2-32C8-409A-9F35-0E341033AF5F}" destId="{E068C271-7F2A-40C3-BFDD-60D2D9D2FC29}" srcOrd="1" destOrd="0" presId="urn:microsoft.com/office/officeart/2018/2/layout/IconVerticalSolidList"/>
    <dgm:cxn modelId="{661BC619-7AC6-44F5-8034-6E7BBAD55588}" type="presParOf" srcId="{AD2223F2-32C8-409A-9F35-0E341033AF5F}" destId="{33E3707E-E48A-4781-8B06-954C9EA4F150}" srcOrd="2" destOrd="0" presId="urn:microsoft.com/office/officeart/2018/2/layout/IconVerticalSolidList"/>
    <dgm:cxn modelId="{22230999-8C85-4A2E-8FCC-538524AF3158}" type="presParOf" srcId="{AD2223F2-32C8-409A-9F35-0E341033AF5F}" destId="{689FC9E1-353B-4727-8F8A-DD9DB430D782}" srcOrd="3" destOrd="0" presId="urn:microsoft.com/office/officeart/2018/2/layout/IconVerticalSolidList"/>
    <dgm:cxn modelId="{0F88A675-F2C1-4F92-AEC3-CCAB7410D53C}" type="presParOf" srcId="{260F2DD8-08B8-4BFD-BDBF-142EF8B55E4B}" destId="{4221183B-F98B-4C9A-97C6-CEDA20EBE23A}" srcOrd="1" destOrd="0" presId="urn:microsoft.com/office/officeart/2018/2/layout/IconVerticalSolidList"/>
    <dgm:cxn modelId="{4176E22E-C1DB-4505-8C3C-B129ED0C9672}" type="presParOf" srcId="{260F2DD8-08B8-4BFD-BDBF-142EF8B55E4B}" destId="{7698B08B-3523-4255-B63D-3CBCC2C521F2}" srcOrd="2" destOrd="0" presId="urn:microsoft.com/office/officeart/2018/2/layout/IconVerticalSolidList"/>
    <dgm:cxn modelId="{D0055A14-109B-4F55-9D0B-FC1E6E74C694}" type="presParOf" srcId="{7698B08B-3523-4255-B63D-3CBCC2C521F2}" destId="{25010DD3-006C-4A9B-A035-52EC0F99FA5D}" srcOrd="0" destOrd="0" presId="urn:microsoft.com/office/officeart/2018/2/layout/IconVerticalSolidList"/>
    <dgm:cxn modelId="{CF5DD35A-1876-4A3C-ACA2-977253A85EF5}" type="presParOf" srcId="{7698B08B-3523-4255-B63D-3CBCC2C521F2}" destId="{6361012B-0C54-4B3F-9311-79EF7A36F1D5}" srcOrd="1" destOrd="0" presId="urn:microsoft.com/office/officeart/2018/2/layout/IconVerticalSolidList"/>
    <dgm:cxn modelId="{C93D799F-7A0D-4D7B-9E71-C187905180D9}" type="presParOf" srcId="{7698B08B-3523-4255-B63D-3CBCC2C521F2}" destId="{481826F0-AD03-470F-8D8D-332EB53E2099}" srcOrd="2" destOrd="0" presId="urn:microsoft.com/office/officeart/2018/2/layout/IconVerticalSolidList"/>
    <dgm:cxn modelId="{BAF51F0D-4D09-46C1-84B3-70C0643F1849}" type="presParOf" srcId="{7698B08B-3523-4255-B63D-3CBCC2C521F2}" destId="{E8D77F12-FBE0-42E2-BF36-D5723868C3BE}" srcOrd="3" destOrd="0" presId="urn:microsoft.com/office/officeart/2018/2/layout/IconVerticalSolidList"/>
    <dgm:cxn modelId="{B5ABDA29-FF24-49C4-A436-05172788F327}" type="presParOf" srcId="{260F2DD8-08B8-4BFD-BDBF-142EF8B55E4B}" destId="{5A629987-DCE9-4E0A-9B5C-53371E03E42D}" srcOrd="3" destOrd="0" presId="urn:microsoft.com/office/officeart/2018/2/layout/IconVerticalSolidList"/>
    <dgm:cxn modelId="{E7FEA932-11CA-44FF-B961-52D7B1D86A92}" type="presParOf" srcId="{260F2DD8-08B8-4BFD-BDBF-142EF8B55E4B}" destId="{8C774C2B-DBE7-4B8B-895C-482A3CA3FB90}" srcOrd="4" destOrd="0" presId="urn:microsoft.com/office/officeart/2018/2/layout/IconVerticalSolidList"/>
    <dgm:cxn modelId="{B13DD427-9EAB-4749-9CA0-C78F67CAEB83}" type="presParOf" srcId="{8C774C2B-DBE7-4B8B-895C-482A3CA3FB90}" destId="{A7400D88-98FA-4892-9D60-9488DEC69E32}" srcOrd="0" destOrd="0" presId="urn:microsoft.com/office/officeart/2018/2/layout/IconVerticalSolidList"/>
    <dgm:cxn modelId="{26666F45-6A3B-45AA-9B03-4ADDFBF2F8B6}" type="presParOf" srcId="{8C774C2B-DBE7-4B8B-895C-482A3CA3FB90}" destId="{91579ACE-0561-475E-967D-4B9200E8824F}" srcOrd="1" destOrd="0" presId="urn:microsoft.com/office/officeart/2018/2/layout/IconVerticalSolidList"/>
    <dgm:cxn modelId="{5B17B875-F606-4F06-BB43-5778765003A1}" type="presParOf" srcId="{8C774C2B-DBE7-4B8B-895C-482A3CA3FB90}" destId="{72A4B2C1-27FB-454B-BEB9-9AE4AD83A5FF}" srcOrd="2" destOrd="0" presId="urn:microsoft.com/office/officeart/2018/2/layout/IconVerticalSolidList"/>
    <dgm:cxn modelId="{DDADB570-37A5-48A4-BFE9-4CA18F80D25D}" type="presParOf" srcId="{8C774C2B-DBE7-4B8B-895C-482A3CA3FB90}" destId="{78D6617C-BB91-4C32-A798-0FFE9B61B2C1}" srcOrd="3" destOrd="0" presId="urn:microsoft.com/office/officeart/2018/2/layout/IconVerticalSolidList"/>
    <dgm:cxn modelId="{D318FF6A-7789-48E0-A7F0-AEB964BBAD56}" type="presParOf" srcId="{260F2DD8-08B8-4BFD-BDBF-142EF8B55E4B}" destId="{AC1A1A32-6A24-407F-AC35-7A7425AE5A6C}" srcOrd="5" destOrd="0" presId="urn:microsoft.com/office/officeart/2018/2/layout/IconVerticalSolidList"/>
    <dgm:cxn modelId="{9ECD06B9-3595-42E3-8B84-1029A1884D5D}" type="presParOf" srcId="{260F2DD8-08B8-4BFD-BDBF-142EF8B55E4B}" destId="{01F3E8E9-7114-4868-A8A7-672D7C398A3B}" srcOrd="6" destOrd="0" presId="urn:microsoft.com/office/officeart/2018/2/layout/IconVerticalSolidList"/>
    <dgm:cxn modelId="{1C630908-6AF9-48B1-BC50-7B7461FFBA28}" type="presParOf" srcId="{01F3E8E9-7114-4868-A8A7-672D7C398A3B}" destId="{B7C60DE8-75B0-4B13-BF40-4E043EF3CB1F}" srcOrd="0" destOrd="0" presId="urn:microsoft.com/office/officeart/2018/2/layout/IconVerticalSolidList"/>
    <dgm:cxn modelId="{62EEE2EB-F6C3-40E6-8395-46A0C15B9F97}" type="presParOf" srcId="{01F3E8E9-7114-4868-A8A7-672D7C398A3B}" destId="{56CB2389-E839-499D-8D0F-A9F8A5797BAF}" srcOrd="1" destOrd="0" presId="urn:microsoft.com/office/officeart/2018/2/layout/IconVerticalSolidList"/>
    <dgm:cxn modelId="{5FD9ACF6-1262-4352-939C-3CCBC4F4469A}" type="presParOf" srcId="{01F3E8E9-7114-4868-A8A7-672D7C398A3B}" destId="{97BD11D3-5322-432A-821D-9CD5E9D11A12}" srcOrd="2" destOrd="0" presId="urn:microsoft.com/office/officeart/2018/2/layout/IconVerticalSolidList"/>
    <dgm:cxn modelId="{D3F66A99-83A4-403A-949E-E1E75C84DA40}" type="presParOf" srcId="{01F3E8E9-7114-4868-A8A7-672D7C398A3B}" destId="{E5237AB4-F63A-4CD4-BE53-00DA1D3B8F87}" srcOrd="3" destOrd="0" presId="urn:microsoft.com/office/officeart/2018/2/layout/IconVerticalSolidList"/>
    <dgm:cxn modelId="{80C3D526-5C25-4F96-9BFD-4C8379ADCC53}" type="presParOf" srcId="{260F2DD8-08B8-4BFD-BDBF-142EF8B55E4B}" destId="{0D161AD7-7CD5-4829-A606-B458120564D7}" srcOrd="7" destOrd="0" presId="urn:microsoft.com/office/officeart/2018/2/layout/IconVerticalSolidList"/>
    <dgm:cxn modelId="{C06D4FAA-5295-408D-872F-3C09ADC94DA8}" type="presParOf" srcId="{260F2DD8-08B8-4BFD-BDBF-142EF8B55E4B}" destId="{A3AC623C-97A3-45A7-93F2-039C09CFF88E}" srcOrd="8" destOrd="0" presId="urn:microsoft.com/office/officeart/2018/2/layout/IconVerticalSolidList"/>
    <dgm:cxn modelId="{1277BD90-AA3B-4BF5-8657-2C5DA0844C6E}" type="presParOf" srcId="{A3AC623C-97A3-45A7-93F2-039C09CFF88E}" destId="{3B9BEC7D-622F-4E1B-B524-DCEFB13564C0}" srcOrd="0" destOrd="0" presId="urn:microsoft.com/office/officeart/2018/2/layout/IconVerticalSolidList"/>
    <dgm:cxn modelId="{4524E4D3-154D-4C5F-B242-97AFBC4FC388}" type="presParOf" srcId="{A3AC623C-97A3-45A7-93F2-039C09CFF88E}" destId="{503DC7AF-6E90-4B37-B3BF-2D3B4F76D117}" srcOrd="1" destOrd="0" presId="urn:microsoft.com/office/officeart/2018/2/layout/IconVerticalSolidList"/>
    <dgm:cxn modelId="{A8C8C87B-3EC1-4A47-A55B-64C9989473E9}" type="presParOf" srcId="{A3AC623C-97A3-45A7-93F2-039C09CFF88E}" destId="{7CCFB910-8994-4253-8423-E5BC2CDB590D}" srcOrd="2" destOrd="0" presId="urn:microsoft.com/office/officeart/2018/2/layout/IconVerticalSolidList"/>
    <dgm:cxn modelId="{A5DA32FD-385C-4F7E-AEF6-876144B97B36}" type="presParOf" srcId="{A3AC623C-97A3-45A7-93F2-039C09CFF88E}" destId="{02F1F8A5-12DA-4755-8D83-870C589D670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C797CE-B8F4-447C-A6F7-E2C0B26C5141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67586D3-091C-485E-9B42-614DA064F0B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Web and Mobile Applications</a:t>
          </a:r>
        </a:p>
      </dgm:t>
    </dgm:pt>
    <dgm:pt modelId="{CB7F1F96-9C1E-4CED-B378-64AF81AB08B2}" type="parTrans" cxnId="{DD81A1FB-4FB3-4448-9337-E8E89DAA7435}">
      <dgm:prSet/>
      <dgm:spPr/>
      <dgm:t>
        <a:bodyPr/>
        <a:lstStyle/>
        <a:p>
          <a:endParaRPr lang="en-US"/>
        </a:p>
      </dgm:t>
    </dgm:pt>
    <dgm:pt modelId="{9D8A4898-2038-43DF-9622-5B37086CD807}" type="sibTrans" cxnId="{DD81A1FB-4FB3-4448-9337-E8E89DAA743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AC90338-CF8D-41EE-B972-F326B5B236C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Edge Computing and IoT</a:t>
          </a:r>
        </a:p>
      </dgm:t>
    </dgm:pt>
    <dgm:pt modelId="{20CEB8AA-77DD-4FF0-9343-C861EA170B7B}" type="parTrans" cxnId="{36E21515-7278-4E90-A2AC-A7BB08B902F6}">
      <dgm:prSet/>
      <dgm:spPr/>
      <dgm:t>
        <a:bodyPr/>
        <a:lstStyle/>
        <a:p>
          <a:endParaRPr lang="en-US"/>
        </a:p>
      </dgm:t>
    </dgm:pt>
    <dgm:pt modelId="{4A8995A6-36F7-47FC-9816-7B18369ABB44}" type="sibTrans" cxnId="{36E21515-7278-4E90-A2AC-A7BB08B902F6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901D6AE6-4D72-4BF4-A362-0CDED1E108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AI and Machine Learning</a:t>
          </a:r>
        </a:p>
      </dgm:t>
    </dgm:pt>
    <dgm:pt modelId="{C364BD71-28E0-483F-AF31-DC117F62FE8F}" type="parTrans" cxnId="{2B0A4573-0B8C-41A1-843A-379891DD4534}">
      <dgm:prSet/>
      <dgm:spPr/>
      <dgm:t>
        <a:bodyPr/>
        <a:lstStyle/>
        <a:p>
          <a:endParaRPr lang="en-US"/>
        </a:p>
      </dgm:t>
    </dgm:pt>
    <dgm:pt modelId="{02A5EC6B-EF49-472F-BB3D-85A47C1BB51E}" type="sibTrans" cxnId="{2B0A4573-0B8C-41A1-843A-379891DD453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94BC299-3A08-4FCD-B578-924EBE8C45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Digital Banking and Financial Services</a:t>
          </a:r>
        </a:p>
      </dgm:t>
    </dgm:pt>
    <dgm:pt modelId="{62C51505-1FCD-47B7-906E-F39219A2504D}" type="parTrans" cxnId="{E00C5C34-CD95-4A1F-9FB2-A339A5174D12}">
      <dgm:prSet/>
      <dgm:spPr/>
      <dgm:t>
        <a:bodyPr/>
        <a:lstStyle/>
        <a:p>
          <a:endParaRPr lang="en-US"/>
        </a:p>
      </dgm:t>
    </dgm:pt>
    <dgm:pt modelId="{A70A6E92-1963-4A8E-9660-91933B807744}" type="sibTrans" cxnId="{E00C5C34-CD95-4A1F-9FB2-A339A5174D1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574FC2B-7278-4CB4-A5BD-2B9D9A75249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E-commerce and Retail</a:t>
          </a:r>
        </a:p>
      </dgm:t>
    </dgm:pt>
    <dgm:pt modelId="{E7930DCA-A691-4007-BA68-2B52215B47A2}" type="parTrans" cxnId="{EB8F40A3-A8E9-4DEA-BC5C-F6FADE2ECC1C}">
      <dgm:prSet/>
      <dgm:spPr/>
      <dgm:t>
        <a:bodyPr/>
        <a:lstStyle/>
        <a:p>
          <a:endParaRPr lang="en-US"/>
        </a:p>
      </dgm:t>
    </dgm:pt>
    <dgm:pt modelId="{AA16269E-89D7-4585-B773-4257FF1B2CE2}" type="sibTrans" cxnId="{EB8F40A3-A8E9-4DEA-BC5C-F6FADE2ECC1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38D6954-F885-40CB-8C18-0C871749F16A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>
              <a:latin typeface="Neue Haas Grotesk Text Pro"/>
            </a:rPr>
            <a:t>Travel and Hospitality</a:t>
          </a:r>
        </a:p>
      </dgm:t>
    </dgm:pt>
    <dgm:pt modelId="{A5FB3BE4-9B4A-4BB3-AA62-AC3DAE9DF1A5}" type="parTrans" cxnId="{FE1508FB-0E02-4B05-BA19-F0299BB2B4F5}">
      <dgm:prSet/>
      <dgm:spPr/>
    </dgm:pt>
    <dgm:pt modelId="{EDA7D3EE-F3F6-4A3E-BFF5-6E2F02897631}" type="sibTrans" cxnId="{FE1508FB-0E02-4B05-BA19-F0299BB2B4F5}">
      <dgm:prSet/>
      <dgm:spPr/>
    </dgm:pt>
    <dgm:pt modelId="{1AD90D38-35FF-4358-AE1E-3FDC3A4A93D8}" type="pres">
      <dgm:prSet presAssocID="{97C797CE-B8F4-447C-A6F7-E2C0B26C5141}" presName="root" presStyleCnt="0">
        <dgm:presLayoutVars>
          <dgm:dir/>
          <dgm:resizeHandles val="exact"/>
        </dgm:presLayoutVars>
      </dgm:prSet>
      <dgm:spPr/>
    </dgm:pt>
    <dgm:pt modelId="{A38BD545-CC16-4342-8AA3-6FC8F66EDA30}" type="pres">
      <dgm:prSet presAssocID="{97C797CE-B8F4-447C-A6F7-E2C0B26C5141}" presName="container" presStyleCnt="0">
        <dgm:presLayoutVars>
          <dgm:dir/>
          <dgm:resizeHandles val="exact"/>
        </dgm:presLayoutVars>
      </dgm:prSet>
      <dgm:spPr/>
    </dgm:pt>
    <dgm:pt modelId="{E1E69B6B-7DFF-4CF6-A746-571B22DC1D50}" type="pres">
      <dgm:prSet presAssocID="{F67586D3-091C-485E-9B42-614DA064F0B4}" presName="compNode" presStyleCnt="0"/>
      <dgm:spPr/>
    </dgm:pt>
    <dgm:pt modelId="{24A1DE54-E6BF-4F42-BDD0-71F4839C56F1}" type="pres">
      <dgm:prSet presAssocID="{F67586D3-091C-485E-9B42-614DA064F0B4}" presName="iconBgRect" presStyleLbl="bgShp" presStyleIdx="0" presStyleCnt="6"/>
      <dgm:spPr/>
    </dgm:pt>
    <dgm:pt modelId="{DCBF88CA-ED09-4952-91C6-815049F88E5A}" type="pres">
      <dgm:prSet presAssocID="{F67586D3-091C-485E-9B42-614DA064F0B4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F211D4BE-E64D-4E5A-9705-24F67CD3FE6E}" type="pres">
      <dgm:prSet presAssocID="{F67586D3-091C-485E-9B42-614DA064F0B4}" presName="spaceRect" presStyleCnt="0"/>
      <dgm:spPr/>
    </dgm:pt>
    <dgm:pt modelId="{1606FDC3-D542-419A-9B3B-19DB959D53B6}" type="pres">
      <dgm:prSet presAssocID="{F67586D3-091C-485E-9B42-614DA064F0B4}" presName="textRect" presStyleLbl="revTx" presStyleIdx="0" presStyleCnt="6">
        <dgm:presLayoutVars>
          <dgm:chMax val="1"/>
          <dgm:chPref val="1"/>
        </dgm:presLayoutVars>
      </dgm:prSet>
      <dgm:spPr/>
    </dgm:pt>
    <dgm:pt modelId="{6CB7BC30-D670-42C7-83D0-7A7A4BFC8EB7}" type="pres">
      <dgm:prSet presAssocID="{9D8A4898-2038-43DF-9622-5B37086CD807}" presName="sibTrans" presStyleLbl="sibTrans2D1" presStyleIdx="0" presStyleCnt="0"/>
      <dgm:spPr/>
    </dgm:pt>
    <dgm:pt modelId="{34895A33-9CD7-4BFA-8ED3-A155654DDF37}" type="pres">
      <dgm:prSet presAssocID="{4AC90338-CF8D-41EE-B972-F326B5B236C0}" presName="compNode" presStyleCnt="0"/>
      <dgm:spPr/>
    </dgm:pt>
    <dgm:pt modelId="{441F0956-B10E-4386-A49D-743DE133B483}" type="pres">
      <dgm:prSet presAssocID="{4AC90338-CF8D-41EE-B972-F326B5B236C0}" presName="iconBgRect" presStyleLbl="bgShp" presStyleIdx="1" presStyleCnt="6"/>
      <dgm:spPr/>
    </dgm:pt>
    <dgm:pt modelId="{93BE6926-DEDB-4ADD-AB45-B099A9D6FEFF}" type="pres">
      <dgm:prSet presAssocID="{4AC90338-CF8D-41EE-B972-F326B5B236C0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440E9FB7-1F35-49BA-88F9-54F219EB5C96}" type="pres">
      <dgm:prSet presAssocID="{4AC90338-CF8D-41EE-B972-F326B5B236C0}" presName="spaceRect" presStyleCnt="0"/>
      <dgm:spPr/>
    </dgm:pt>
    <dgm:pt modelId="{2C0C002B-FCF9-4736-95D4-E6A0B384F2F9}" type="pres">
      <dgm:prSet presAssocID="{4AC90338-CF8D-41EE-B972-F326B5B236C0}" presName="textRect" presStyleLbl="revTx" presStyleIdx="1" presStyleCnt="6">
        <dgm:presLayoutVars>
          <dgm:chMax val="1"/>
          <dgm:chPref val="1"/>
        </dgm:presLayoutVars>
      </dgm:prSet>
      <dgm:spPr/>
    </dgm:pt>
    <dgm:pt modelId="{DE50A3B0-E77E-4347-8691-7A68BC524C77}" type="pres">
      <dgm:prSet presAssocID="{4A8995A6-36F7-47FC-9816-7B18369ABB44}" presName="sibTrans" presStyleLbl="sibTrans2D1" presStyleIdx="0" presStyleCnt="0"/>
      <dgm:spPr/>
    </dgm:pt>
    <dgm:pt modelId="{38D5E1FD-BE06-41CF-9D7E-73E42F9EFD60}" type="pres">
      <dgm:prSet presAssocID="{901D6AE6-4D72-4BF4-A362-0CDED1E10877}" presName="compNode" presStyleCnt="0"/>
      <dgm:spPr/>
    </dgm:pt>
    <dgm:pt modelId="{5E6A6BFC-A25F-4960-ADF3-1DBF7CCB9107}" type="pres">
      <dgm:prSet presAssocID="{901D6AE6-4D72-4BF4-A362-0CDED1E10877}" presName="iconBgRect" presStyleLbl="bgShp" presStyleIdx="2" presStyleCnt="6"/>
      <dgm:spPr/>
    </dgm:pt>
    <dgm:pt modelId="{72FB62F7-2F00-44C2-AE4A-E0D07D43DB40}" type="pres">
      <dgm:prSet presAssocID="{901D6AE6-4D72-4BF4-A362-0CDED1E1087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5EBA261-8EEB-4591-AF1B-FD7C9F920561}" type="pres">
      <dgm:prSet presAssocID="{901D6AE6-4D72-4BF4-A362-0CDED1E10877}" presName="spaceRect" presStyleCnt="0"/>
      <dgm:spPr/>
    </dgm:pt>
    <dgm:pt modelId="{BF3F05E3-50DA-4B3D-ADED-E54F742DD422}" type="pres">
      <dgm:prSet presAssocID="{901D6AE6-4D72-4BF4-A362-0CDED1E10877}" presName="textRect" presStyleLbl="revTx" presStyleIdx="2" presStyleCnt="6">
        <dgm:presLayoutVars>
          <dgm:chMax val="1"/>
          <dgm:chPref val="1"/>
        </dgm:presLayoutVars>
      </dgm:prSet>
      <dgm:spPr/>
    </dgm:pt>
    <dgm:pt modelId="{837E2A28-A8AF-490A-83F2-B056ABB4A860}" type="pres">
      <dgm:prSet presAssocID="{02A5EC6B-EF49-472F-BB3D-85A47C1BB51E}" presName="sibTrans" presStyleLbl="sibTrans2D1" presStyleIdx="0" presStyleCnt="0"/>
      <dgm:spPr/>
    </dgm:pt>
    <dgm:pt modelId="{A717FC27-E8BD-4ACF-8D6B-D2FC3676AEBF}" type="pres">
      <dgm:prSet presAssocID="{294BC299-3A08-4FCD-B578-924EBE8C45FB}" presName="compNode" presStyleCnt="0"/>
      <dgm:spPr/>
    </dgm:pt>
    <dgm:pt modelId="{7AA0FBBA-C192-4FB0-83E6-BC5B919DE587}" type="pres">
      <dgm:prSet presAssocID="{294BC299-3A08-4FCD-B578-924EBE8C45FB}" presName="iconBgRect" presStyleLbl="bgShp" presStyleIdx="3" presStyleCnt="6"/>
      <dgm:spPr/>
    </dgm:pt>
    <dgm:pt modelId="{33AF19B1-E711-44FF-8AB1-E67CC1B9F14B}" type="pres">
      <dgm:prSet presAssocID="{294BC299-3A08-4FCD-B578-924EBE8C45FB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B895639C-DB5A-45A3-8316-F1662C578FEA}" type="pres">
      <dgm:prSet presAssocID="{294BC299-3A08-4FCD-B578-924EBE8C45FB}" presName="spaceRect" presStyleCnt="0"/>
      <dgm:spPr/>
    </dgm:pt>
    <dgm:pt modelId="{7F668359-3456-4F3B-A17C-8E0F8DD308D5}" type="pres">
      <dgm:prSet presAssocID="{294BC299-3A08-4FCD-B578-924EBE8C45FB}" presName="textRect" presStyleLbl="revTx" presStyleIdx="3" presStyleCnt="6">
        <dgm:presLayoutVars>
          <dgm:chMax val="1"/>
          <dgm:chPref val="1"/>
        </dgm:presLayoutVars>
      </dgm:prSet>
      <dgm:spPr/>
    </dgm:pt>
    <dgm:pt modelId="{2B8D04E3-A8BD-47C4-9114-076C9F6667BF}" type="pres">
      <dgm:prSet presAssocID="{A70A6E92-1963-4A8E-9660-91933B807744}" presName="sibTrans" presStyleLbl="sibTrans2D1" presStyleIdx="0" presStyleCnt="0"/>
      <dgm:spPr/>
    </dgm:pt>
    <dgm:pt modelId="{936AA477-7467-4029-81F9-F19BAE1ECAEF}" type="pres">
      <dgm:prSet presAssocID="{5574FC2B-7278-4CB4-A5BD-2B9D9A75249A}" presName="compNode" presStyleCnt="0"/>
      <dgm:spPr/>
    </dgm:pt>
    <dgm:pt modelId="{B73534C9-A614-4496-8694-872FF18EBBC5}" type="pres">
      <dgm:prSet presAssocID="{5574FC2B-7278-4CB4-A5BD-2B9D9A75249A}" presName="iconBgRect" presStyleLbl="bgShp" presStyleIdx="4" presStyleCnt="6"/>
      <dgm:spPr/>
    </dgm:pt>
    <dgm:pt modelId="{751078A9-3BA3-4DF5-9B47-322E965A7699}" type="pres">
      <dgm:prSet presAssocID="{5574FC2B-7278-4CB4-A5BD-2B9D9A75249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hopping cart"/>
        </a:ext>
      </dgm:extLst>
    </dgm:pt>
    <dgm:pt modelId="{3C342F7E-74CC-4EFD-9C19-D24C97123731}" type="pres">
      <dgm:prSet presAssocID="{5574FC2B-7278-4CB4-A5BD-2B9D9A75249A}" presName="spaceRect" presStyleCnt="0"/>
      <dgm:spPr/>
    </dgm:pt>
    <dgm:pt modelId="{5E2B477C-7A81-40DE-A0BD-171EAD7FAE3C}" type="pres">
      <dgm:prSet presAssocID="{5574FC2B-7278-4CB4-A5BD-2B9D9A75249A}" presName="textRect" presStyleLbl="revTx" presStyleIdx="4" presStyleCnt="6">
        <dgm:presLayoutVars>
          <dgm:chMax val="1"/>
          <dgm:chPref val="1"/>
        </dgm:presLayoutVars>
      </dgm:prSet>
      <dgm:spPr/>
    </dgm:pt>
    <dgm:pt modelId="{82053F9E-9BE4-434A-B82C-E01D636F31AA}" type="pres">
      <dgm:prSet presAssocID="{AA16269E-89D7-4585-B773-4257FF1B2CE2}" presName="sibTrans" presStyleLbl="sibTrans2D1" presStyleIdx="0" presStyleCnt="0"/>
      <dgm:spPr/>
    </dgm:pt>
    <dgm:pt modelId="{516F8000-ABF9-4F28-BAA8-6E6C3D8114DF}" type="pres">
      <dgm:prSet presAssocID="{738D6954-F885-40CB-8C18-0C871749F16A}" presName="compNode" presStyleCnt="0"/>
      <dgm:spPr/>
    </dgm:pt>
    <dgm:pt modelId="{364F0105-C4EA-424A-AEA4-C421F2690ED8}" type="pres">
      <dgm:prSet presAssocID="{738D6954-F885-40CB-8C18-0C871749F16A}" presName="iconBgRect" presStyleLbl="bgShp" presStyleIdx="5" presStyleCnt="6"/>
      <dgm:spPr/>
    </dgm:pt>
    <dgm:pt modelId="{68BA3316-1995-46D3-9A08-F03CBCD434F0}" type="pres">
      <dgm:prSet presAssocID="{738D6954-F885-40CB-8C18-0C871749F16A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1A43E74C-D04D-4030-9E6F-4CE2DD8FF0CA}" type="pres">
      <dgm:prSet presAssocID="{738D6954-F885-40CB-8C18-0C871749F16A}" presName="spaceRect" presStyleCnt="0"/>
      <dgm:spPr/>
    </dgm:pt>
    <dgm:pt modelId="{C732B1B5-DF74-48E1-ABF6-8D9EC377ECAD}" type="pres">
      <dgm:prSet presAssocID="{738D6954-F885-40CB-8C18-0C871749F16A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85B3F20B-B1F2-4DB2-A5C4-0ED11BB708FD}" type="presOf" srcId="{9D8A4898-2038-43DF-9622-5B37086CD807}" destId="{6CB7BC30-D670-42C7-83D0-7A7A4BFC8EB7}" srcOrd="0" destOrd="0" presId="urn:microsoft.com/office/officeart/2018/2/layout/IconCircleList"/>
    <dgm:cxn modelId="{36E21515-7278-4E90-A2AC-A7BB08B902F6}" srcId="{97C797CE-B8F4-447C-A6F7-E2C0B26C5141}" destId="{4AC90338-CF8D-41EE-B972-F326B5B236C0}" srcOrd="1" destOrd="0" parTransId="{20CEB8AA-77DD-4FF0-9343-C861EA170B7B}" sibTransId="{4A8995A6-36F7-47FC-9816-7B18369ABB44}"/>
    <dgm:cxn modelId="{17748122-7FB5-4FA8-8A08-FCD28C292E92}" type="presOf" srcId="{4A8995A6-36F7-47FC-9816-7B18369ABB44}" destId="{DE50A3B0-E77E-4347-8691-7A68BC524C77}" srcOrd="0" destOrd="0" presId="urn:microsoft.com/office/officeart/2018/2/layout/IconCircleList"/>
    <dgm:cxn modelId="{35972423-FDDF-4954-BA1C-AB0CC43E9418}" type="presOf" srcId="{5574FC2B-7278-4CB4-A5BD-2B9D9A75249A}" destId="{5E2B477C-7A81-40DE-A0BD-171EAD7FAE3C}" srcOrd="0" destOrd="0" presId="urn:microsoft.com/office/officeart/2018/2/layout/IconCircleList"/>
    <dgm:cxn modelId="{249CE925-811E-4D6A-A1A1-4C7942EE405A}" type="presOf" srcId="{901D6AE6-4D72-4BF4-A362-0CDED1E10877}" destId="{BF3F05E3-50DA-4B3D-ADED-E54F742DD422}" srcOrd="0" destOrd="0" presId="urn:microsoft.com/office/officeart/2018/2/layout/IconCircleList"/>
    <dgm:cxn modelId="{CC30B531-68C4-48F4-86A1-8B351B0F24C6}" type="presOf" srcId="{97C797CE-B8F4-447C-A6F7-E2C0B26C5141}" destId="{1AD90D38-35FF-4358-AE1E-3FDC3A4A93D8}" srcOrd="0" destOrd="0" presId="urn:microsoft.com/office/officeart/2018/2/layout/IconCircleList"/>
    <dgm:cxn modelId="{E00C5C34-CD95-4A1F-9FB2-A339A5174D12}" srcId="{97C797CE-B8F4-447C-A6F7-E2C0B26C5141}" destId="{294BC299-3A08-4FCD-B578-924EBE8C45FB}" srcOrd="3" destOrd="0" parTransId="{62C51505-1FCD-47B7-906E-F39219A2504D}" sibTransId="{A70A6E92-1963-4A8E-9660-91933B807744}"/>
    <dgm:cxn modelId="{F93B0164-3898-4B64-B1BB-013B768FB78D}" type="presOf" srcId="{738D6954-F885-40CB-8C18-0C871749F16A}" destId="{C732B1B5-DF74-48E1-ABF6-8D9EC377ECAD}" srcOrd="0" destOrd="0" presId="urn:microsoft.com/office/officeart/2018/2/layout/IconCircleList"/>
    <dgm:cxn modelId="{85E6A76F-2C91-44C0-80EA-437ACC765762}" type="presOf" srcId="{02A5EC6B-EF49-472F-BB3D-85A47C1BB51E}" destId="{837E2A28-A8AF-490A-83F2-B056ABB4A860}" srcOrd="0" destOrd="0" presId="urn:microsoft.com/office/officeart/2018/2/layout/IconCircleList"/>
    <dgm:cxn modelId="{2B0A4573-0B8C-41A1-843A-379891DD4534}" srcId="{97C797CE-B8F4-447C-A6F7-E2C0B26C5141}" destId="{901D6AE6-4D72-4BF4-A362-0CDED1E10877}" srcOrd="2" destOrd="0" parTransId="{C364BD71-28E0-483F-AF31-DC117F62FE8F}" sibTransId="{02A5EC6B-EF49-472F-BB3D-85A47C1BB51E}"/>
    <dgm:cxn modelId="{8F2F1E93-5F04-495F-A73E-F355E763678B}" type="presOf" srcId="{AA16269E-89D7-4585-B773-4257FF1B2CE2}" destId="{82053F9E-9BE4-434A-B82C-E01D636F31AA}" srcOrd="0" destOrd="0" presId="urn:microsoft.com/office/officeart/2018/2/layout/IconCircleList"/>
    <dgm:cxn modelId="{EB8F40A3-A8E9-4DEA-BC5C-F6FADE2ECC1C}" srcId="{97C797CE-B8F4-447C-A6F7-E2C0B26C5141}" destId="{5574FC2B-7278-4CB4-A5BD-2B9D9A75249A}" srcOrd="4" destOrd="0" parTransId="{E7930DCA-A691-4007-BA68-2B52215B47A2}" sibTransId="{AA16269E-89D7-4585-B773-4257FF1B2CE2}"/>
    <dgm:cxn modelId="{3BBE6BA4-3014-4D18-A431-C3F07246BF86}" type="presOf" srcId="{294BC299-3A08-4FCD-B578-924EBE8C45FB}" destId="{7F668359-3456-4F3B-A17C-8E0F8DD308D5}" srcOrd="0" destOrd="0" presId="urn:microsoft.com/office/officeart/2018/2/layout/IconCircleList"/>
    <dgm:cxn modelId="{C6EE1EB4-5ABF-4078-BE40-6422B97501F4}" type="presOf" srcId="{F67586D3-091C-485E-9B42-614DA064F0B4}" destId="{1606FDC3-D542-419A-9B3B-19DB959D53B6}" srcOrd="0" destOrd="0" presId="urn:microsoft.com/office/officeart/2018/2/layout/IconCircleList"/>
    <dgm:cxn modelId="{0026D5D3-FBE6-4C11-8833-D263F68EADF6}" type="presOf" srcId="{4AC90338-CF8D-41EE-B972-F326B5B236C0}" destId="{2C0C002B-FCF9-4736-95D4-E6A0B384F2F9}" srcOrd="0" destOrd="0" presId="urn:microsoft.com/office/officeart/2018/2/layout/IconCircleList"/>
    <dgm:cxn modelId="{9B5A29EC-5885-4705-A19B-C754C3837F9C}" type="presOf" srcId="{A70A6E92-1963-4A8E-9660-91933B807744}" destId="{2B8D04E3-A8BD-47C4-9114-076C9F6667BF}" srcOrd="0" destOrd="0" presId="urn:microsoft.com/office/officeart/2018/2/layout/IconCircleList"/>
    <dgm:cxn modelId="{FE1508FB-0E02-4B05-BA19-F0299BB2B4F5}" srcId="{97C797CE-B8F4-447C-A6F7-E2C0B26C5141}" destId="{738D6954-F885-40CB-8C18-0C871749F16A}" srcOrd="5" destOrd="0" parTransId="{A5FB3BE4-9B4A-4BB3-AA62-AC3DAE9DF1A5}" sibTransId="{EDA7D3EE-F3F6-4A3E-BFF5-6E2F02897631}"/>
    <dgm:cxn modelId="{DD81A1FB-4FB3-4448-9337-E8E89DAA7435}" srcId="{97C797CE-B8F4-447C-A6F7-E2C0B26C5141}" destId="{F67586D3-091C-485E-9B42-614DA064F0B4}" srcOrd="0" destOrd="0" parTransId="{CB7F1F96-9C1E-4CED-B378-64AF81AB08B2}" sibTransId="{9D8A4898-2038-43DF-9622-5B37086CD807}"/>
    <dgm:cxn modelId="{8798AD31-7A33-4DA8-86D1-9CF85DFC2DAB}" type="presParOf" srcId="{1AD90D38-35FF-4358-AE1E-3FDC3A4A93D8}" destId="{A38BD545-CC16-4342-8AA3-6FC8F66EDA30}" srcOrd="0" destOrd="0" presId="urn:microsoft.com/office/officeart/2018/2/layout/IconCircleList"/>
    <dgm:cxn modelId="{B97FC371-4A95-4147-88D1-5FCA6F97DFC6}" type="presParOf" srcId="{A38BD545-CC16-4342-8AA3-6FC8F66EDA30}" destId="{E1E69B6B-7DFF-4CF6-A746-571B22DC1D50}" srcOrd="0" destOrd="0" presId="urn:microsoft.com/office/officeart/2018/2/layout/IconCircleList"/>
    <dgm:cxn modelId="{3AE0595C-CD6C-40A0-825E-83141BED39DF}" type="presParOf" srcId="{E1E69B6B-7DFF-4CF6-A746-571B22DC1D50}" destId="{24A1DE54-E6BF-4F42-BDD0-71F4839C56F1}" srcOrd="0" destOrd="0" presId="urn:microsoft.com/office/officeart/2018/2/layout/IconCircleList"/>
    <dgm:cxn modelId="{C98A59E7-2C44-4DFA-9C6C-CACE85205ED0}" type="presParOf" srcId="{E1E69B6B-7DFF-4CF6-A746-571B22DC1D50}" destId="{DCBF88CA-ED09-4952-91C6-815049F88E5A}" srcOrd="1" destOrd="0" presId="urn:microsoft.com/office/officeart/2018/2/layout/IconCircleList"/>
    <dgm:cxn modelId="{72C16484-D91B-4ED5-95B7-B8A346885C8E}" type="presParOf" srcId="{E1E69B6B-7DFF-4CF6-A746-571B22DC1D50}" destId="{F211D4BE-E64D-4E5A-9705-24F67CD3FE6E}" srcOrd="2" destOrd="0" presId="urn:microsoft.com/office/officeart/2018/2/layout/IconCircleList"/>
    <dgm:cxn modelId="{81062B7C-BD34-4CB1-9595-577E4A880AC3}" type="presParOf" srcId="{E1E69B6B-7DFF-4CF6-A746-571B22DC1D50}" destId="{1606FDC3-D542-419A-9B3B-19DB959D53B6}" srcOrd="3" destOrd="0" presId="urn:microsoft.com/office/officeart/2018/2/layout/IconCircleList"/>
    <dgm:cxn modelId="{62470A79-7867-426F-AEC9-FBF019C63CDC}" type="presParOf" srcId="{A38BD545-CC16-4342-8AA3-6FC8F66EDA30}" destId="{6CB7BC30-D670-42C7-83D0-7A7A4BFC8EB7}" srcOrd="1" destOrd="0" presId="urn:microsoft.com/office/officeart/2018/2/layout/IconCircleList"/>
    <dgm:cxn modelId="{70EA9C51-4D4B-48F8-AA0D-912CB92246C0}" type="presParOf" srcId="{A38BD545-CC16-4342-8AA3-6FC8F66EDA30}" destId="{34895A33-9CD7-4BFA-8ED3-A155654DDF37}" srcOrd="2" destOrd="0" presId="urn:microsoft.com/office/officeart/2018/2/layout/IconCircleList"/>
    <dgm:cxn modelId="{52116172-B90E-48CC-A767-B6A700AEBBBF}" type="presParOf" srcId="{34895A33-9CD7-4BFA-8ED3-A155654DDF37}" destId="{441F0956-B10E-4386-A49D-743DE133B483}" srcOrd="0" destOrd="0" presId="urn:microsoft.com/office/officeart/2018/2/layout/IconCircleList"/>
    <dgm:cxn modelId="{C37EFB88-9036-4BC3-AFA7-10E764B12C8B}" type="presParOf" srcId="{34895A33-9CD7-4BFA-8ED3-A155654DDF37}" destId="{93BE6926-DEDB-4ADD-AB45-B099A9D6FEFF}" srcOrd="1" destOrd="0" presId="urn:microsoft.com/office/officeart/2018/2/layout/IconCircleList"/>
    <dgm:cxn modelId="{9D7DEF91-BFC8-44EF-A1CC-702B0784ACEE}" type="presParOf" srcId="{34895A33-9CD7-4BFA-8ED3-A155654DDF37}" destId="{440E9FB7-1F35-49BA-88F9-54F219EB5C96}" srcOrd="2" destOrd="0" presId="urn:microsoft.com/office/officeart/2018/2/layout/IconCircleList"/>
    <dgm:cxn modelId="{EA9ACF55-5939-4C36-B542-8424C29C38E1}" type="presParOf" srcId="{34895A33-9CD7-4BFA-8ED3-A155654DDF37}" destId="{2C0C002B-FCF9-4736-95D4-E6A0B384F2F9}" srcOrd="3" destOrd="0" presId="urn:microsoft.com/office/officeart/2018/2/layout/IconCircleList"/>
    <dgm:cxn modelId="{B729A042-99AC-4FA0-9DE3-76166D581398}" type="presParOf" srcId="{A38BD545-CC16-4342-8AA3-6FC8F66EDA30}" destId="{DE50A3B0-E77E-4347-8691-7A68BC524C77}" srcOrd="3" destOrd="0" presId="urn:microsoft.com/office/officeart/2018/2/layout/IconCircleList"/>
    <dgm:cxn modelId="{1D7E0B7A-30A5-47ED-95AA-0118CBB4CE66}" type="presParOf" srcId="{A38BD545-CC16-4342-8AA3-6FC8F66EDA30}" destId="{38D5E1FD-BE06-41CF-9D7E-73E42F9EFD60}" srcOrd="4" destOrd="0" presId="urn:microsoft.com/office/officeart/2018/2/layout/IconCircleList"/>
    <dgm:cxn modelId="{CD71DAD8-2C8E-457D-809C-A60A4181C9E2}" type="presParOf" srcId="{38D5E1FD-BE06-41CF-9D7E-73E42F9EFD60}" destId="{5E6A6BFC-A25F-4960-ADF3-1DBF7CCB9107}" srcOrd="0" destOrd="0" presId="urn:microsoft.com/office/officeart/2018/2/layout/IconCircleList"/>
    <dgm:cxn modelId="{EB27993F-13C1-4712-8E9C-6794A0252A25}" type="presParOf" srcId="{38D5E1FD-BE06-41CF-9D7E-73E42F9EFD60}" destId="{72FB62F7-2F00-44C2-AE4A-E0D07D43DB40}" srcOrd="1" destOrd="0" presId="urn:microsoft.com/office/officeart/2018/2/layout/IconCircleList"/>
    <dgm:cxn modelId="{C7FF734B-9139-4246-8DCB-E2D2D8761ED7}" type="presParOf" srcId="{38D5E1FD-BE06-41CF-9D7E-73E42F9EFD60}" destId="{35EBA261-8EEB-4591-AF1B-FD7C9F920561}" srcOrd="2" destOrd="0" presId="urn:microsoft.com/office/officeart/2018/2/layout/IconCircleList"/>
    <dgm:cxn modelId="{E3D96B69-CC9A-448A-9844-02EFBB291F67}" type="presParOf" srcId="{38D5E1FD-BE06-41CF-9D7E-73E42F9EFD60}" destId="{BF3F05E3-50DA-4B3D-ADED-E54F742DD422}" srcOrd="3" destOrd="0" presId="urn:microsoft.com/office/officeart/2018/2/layout/IconCircleList"/>
    <dgm:cxn modelId="{E2877704-CCBA-48EE-8920-E7278519DDC8}" type="presParOf" srcId="{A38BD545-CC16-4342-8AA3-6FC8F66EDA30}" destId="{837E2A28-A8AF-490A-83F2-B056ABB4A860}" srcOrd="5" destOrd="0" presId="urn:microsoft.com/office/officeart/2018/2/layout/IconCircleList"/>
    <dgm:cxn modelId="{EC430FA4-9B19-40FF-B9BC-7681C116EE38}" type="presParOf" srcId="{A38BD545-CC16-4342-8AA3-6FC8F66EDA30}" destId="{A717FC27-E8BD-4ACF-8D6B-D2FC3676AEBF}" srcOrd="6" destOrd="0" presId="urn:microsoft.com/office/officeart/2018/2/layout/IconCircleList"/>
    <dgm:cxn modelId="{7A3CB5C9-AE59-4EE4-B358-BD0D27A15644}" type="presParOf" srcId="{A717FC27-E8BD-4ACF-8D6B-D2FC3676AEBF}" destId="{7AA0FBBA-C192-4FB0-83E6-BC5B919DE587}" srcOrd="0" destOrd="0" presId="urn:microsoft.com/office/officeart/2018/2/layout/IconCircleList"/>
    <dgm:cxn modelId="{8B9F35FA-BBF7-4775-B7BE-528E363C1B8F}" type="presParOf" srcId="{A717FC27-E8BD-4ACF-8D6B-D2FC3676AEBF}" destId="{33AF19B1-E711-44FF-8AB1-E67CC1B9F14B}" srcOrd="1" destOrd="0" presId="urn:microsoft.com/office/officeart/2018/2/layout/IconCircleList"/>
    <dgm:cxn modelId="{A7205F5E-74CF-4774-A0F1-ED1A3BAA95D9}" type="presParOf" srcId="{A717FC27-E8BD-4ACF-8D6B-D2FC3676AEBF}" destId="{B895639C-DB5A-45A3-8316-F1662C578FEA}" srcOrd="2" destOrd="0" presId="urn:microsoft.com/office/officeart/2018/2/layout/IconCircleList"/>
    <dgm:cxn modelId="{1630C16A-EF3E-424A-A6F0-866D6FFA9ED6}" type="presParOf" srcId="{A717FC27-E8BD-4ACF-8D6B-D2FC3676AEBF}" destId="{7F668359-3456-4F3B-A17C-8E0F8DD308D5}" srcOrd="3" destOrd="0" presId="urn:microsoft.com/office/officeart/2018/2/layout/IconCircleList"/>
    <dgm:cxn modelId="{9A36E670-688E-42BF-B73F-822676386ABB}" type="presParOf" srcId="{A38BD545-CC16-4342-8AA3-6FC8F66EDA30}" destId="{2B8D04E3-A8BD-47C4-9114-076C9F6667BF}" srcOrd="7" destOrd="0" presId="urn:microsoft.com/office/officeart/2018/2/layout/IconCircleList"/>
    <dgm:cxn modelId="{CB6CAE8C-02F3-4036-B902-8A9C791EB16F}" type="presParOf" srcId="{A38BD545-CC16-4342-8AA3-6FC8F66EDA30}" destId="{936AA477-7467-4029-81F9-F19BAE1ECAEF}" srcOrd="8" destOrd="0" presId="urn:microsoft.com/office/officeart/2018/2/layout/IconCircleList"/>
    <dgm:cxn modelId="{1CCC5C67-7812-4752-98ED-89F0B5DB8BC0}" type="presParOf" srcId="{936AA477-7467-4029-81F9-F19BAE1ECAEF}" destId="{B73534C9-A614-4496-8694-872FF18EBBC5}" srcOrd="0" destOrd="0" presId="urn:microsoft.com/office/officeart/2018/2/layout/IconCircleList"/>
    <dgm:cxn modelId="{FBB99001-0CC8-4C5A-9AA2-D2F8F208D5F0}" type="presParOf" srcId="{936AA477-7467-4029-81F9-F19BAE1ECAEF}" destId="{751078A9-3BA3-4DF5-9B47-322E965A7699}" srcOrd="1" destOrd="0" presId="urn:microsoft.com/office/officeart/2018/2/layout/IconCircleList"/>
    <dgm:cxn modelId="{DB2BB90D-DAD5-4EED-9D6E-26E043C5D7BD}" type="presParOf" srcId="{936AA477-7467-4029-81F9-F19BAE1ECAEF}" destId="{3C342F7E-74CC-4EFD-9C19-D24C97123731}" srcOrd="2" destOrd="0" presId="urn:microsoft.com/office/officeart/2018/2/layout/IconCircleList"/>
    <dgm:cxn modelId="{CDA77031-9E6A-4C63-B484-F060016909F5}" type="presParOf" srcId="{936AA477-7467-4029-81F9-F19BAE1ECAEF}" destId="{5E2B477C-7A81-40DE-A0BD-171EAD7FAE3C}" srcOrd="3" destOrd="0" presId="urn:microsoft.com/office/officeart/2018/2/layout/IconCircleList"/>
    <dgm:cxn modelId="{0DEDB1A5-2AF3-4875-81C2-1E284BEEFD97}" type="presParOf" srcId="{A38BD545-CC16-4342-8AA3-6FC8F66EDA30}" destId="{82053F9E-9BE4-434A-B82C-E01D636F31AA}" srcOrd="9" destOrd="0" presId="urn:microsoft.com/office/officeart/2018/2/layout/IconCircleList"/>
    <dgm:cxn modelId="{D504F225-37DC-450C-9066-90AB9923CD9C}" type="presParOf" srcId="{A38BD545-CC16-4342-8AA3-6FC8F66EDA30}" destId="{516F8000-ABF9-4F28-BAA8-6E6C3D8114DF}" srcOrd="10" destOrd="0" presId="urn:microsoft.com/office/officeart/2018/2/layout/IconCircleList"/>
    <dgm:cxn modelId="{319F0AAE-3B80-4D3A-A397-8BF531B87192}" type="presParOf" srcId="{516F8000-ABF9-4F28-BAA8-6E6C3D8114DF}" destId="{364F0105-C4EA-424A-AEA4-C421F2690ED8}" srcOrd="0" destOrd="0" presId="urn:microsoft.com/office/officeart/2018/2/layout/IconCircleList"/>
    <dgm:cxn modelId="{81B97D35-BBE2-4EF9-A104-E74D5F4506BD}" type="presParOf" srcId="{516F8000-ABF9-4F28-BAA8-6E6C3D8114DF}" destId="{68BA3316-1995-46D3-9A08-F03CBCD434F0}" srcOrd="1" destOrd="0" presId="urn:microsoft.com/office/officeart/2018/2/layout/IconCircleList"/>
    <dgm:cxn modelId="{07F43B9D-4E34-4E74-B942-83485B524E2C}" type="presParOf" srcId="{516F8000-ABF9-4F28-BAA8-6E6C3D8114DF}" destId="{1A43E74C-D04D-4030-9E6F-4CE2DD8FF0CA}" srcOrd="2" destOrd="0" presId="urn:microsoft.com/office/officeart/2018/2/layout/IconCircleList"/>
    <dgm:cxn modelId="{B222934C-083E-4BD2-B72F-8628F17244B8}" type="presParOf" srcId="{516F8000-ABF9-4F28-BAA8-6E6C3D8114DF}" destId="{C732B1B5-DF74-48E1-ABF6-8D9EC377ECA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73289E-5F2B-4178-A70B-459318D2009F}">
      <dsp:nvSpPr>
        <dsp:cNvPr id="0" name=""/>
        <dsp:cNvSpPr/>
      </dsp:nvSpPr>
      <dsp:spPr>
        <a:xfrm>
          <a:off x="0" y="4400"/>
          <a:ext cx="6034656" cy="93724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68C271-7F2A-40C3-BFDD-60D2D9D2FC29}">
      <dsp:nvSpPr>
        <dsp:cNvPr id="0" name=""/>
        <dsp:cNvSpPr/>
      </dsp:nvSpPr>
      <dsp:spPr>
        <a:xfrm>
          <a:off x="283515" y="215279"/>
          <a:ext cx="515483" cy="5154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9FC9E1-353B-4727-8F8A-DD9DB430D782}">
      <dsp:nvSpPr>
        <dsp:cNvPr id="0" name=""/>
        <dsp:cNvSpPr/>
      </dsp:nvSpPr>
      <dsp:spPr>
        <a:xfrm>
          <a:off x="1082514" y="4400"/>
          <a:ext cx="4952141" cy="937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191" tIns="99191" rIns="99191" bIns="99191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Key-Value: Direct document access via keys for low-latency reads and writes.</a:t>
          </a:r>
        </a:p>
      </dsp:txBody>
      <dsp:txXfrm>
        <a:off x="1082514" y="4400"/>
        <a:ext cx="4952141" cy="937242"/>
      </dsp:txXfrm>
    </dsp:sp>
    <dsp:sp modelId="{25010DD3-006C-4A9B-A035-52EC0F99FA5D}">
      <dsp:nvSpPr>
        <dsp:cNvPr id="0" name=""/>
        <dsp:cNvSpPr/>
      </dsp:nvSpPr>
      <dsp:spPr>
        <a:xfrm>
          <a:off x="0" y="1175953"/>
          <a:ext cx="6034656" cy="93724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61012B-0C54-4B3F-9311-79EF7A36F1D5}">
      <dsp:nvSpPr>
        <dsp:cNvPr id="0" name=""/>
        <dsp:cNvSpPr/>
      </dsp:nvSpPr>
      <dsp:spPr>
        <a:xfrm>
          <a:off x="283515" y="1386832"/>
          <a:ext cx="515483" cy="5154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D77F12-FBE0-42E2-BF36-D5723868C3BE}">
      <dsp:nvSpPr>
        <dsp:cNvPr id="0" name=""/>
        <dsp:cNvSpPr/>
      </dsp:nvSpPr>
      <dsp:spPr>
        <a:xfrm>
          <a:off x="1082514" y="1175953"/>
          <a:ext cx="4952141" cy="937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191" tIns="99191" rIns="99191" bIns="99191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JSON Documents: Flexible schema-less document storage and retrieval.</a:t>
          </a:r>
        </a:p>
      </dsp:txBody>
      <dsp:txXfrm>
        <a:off x="1082514" y="1175953"/>
        <a:ext cx="4952141" cy="937242"/>
      </dsp:txXfrm>
    </dsp:sp>
    <dsp:sp modelId="{A7400D88-98FA-4892-9D60-9488DEC69E32}">
      <dsp:nvSpPr>
        <dsp:cNvPr id="0" name=""/>
        <dsp:cNvSpPr/>
      </dsp:nvSpPr>
      <dsp:spPr>
        <a:xfrm>
          <a:off x="0" y="2347505"/>
          <a:ext cx="6034656" cy="93724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579ACE-0561-475E-967D-4B9200E8824F}">
      <dsp:nvSpPr>
        <dsp:cNvPr id="0" name=""/>
        <dsp:cNvSpPr/>
      </dsp:nvSpPr>
      <dsp:spPr>
        <a:xfrm>
          <a:off x="283515" y="2558385"/>
          <a:ext cx="515483" cy="5154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D6617C-BB91-4C32-A798-0FFE9B61B2C1}">
      <dsp:nvSpPr>
        <dsp:cNvPr id="0" name=""/>
        <dsp:cNvSpPr/>
      </dsp:nvSpPr>
      <dsp:spPr>
        <a:xfrm>
          <a:off x="1082514" y="2347505"/>
          <a:ext cx="4952141" cy="937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191" tIns="99191" rIns="99191" bIns="99191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SQL-based Querying: Declarative querying of JSON data using N1QL/SQL++.</a:t>
          </a:r>
        </a:p>
      </dsp:txBody>
      <dsp:txXfrm>
        <a:off x="1082514" y="2347505"/>
        <a:ext cx="4952141" cy="937242"/>
      </dsp:txXfrm>
    </dsp:sp>
    <dsp:sp modelId="{B7C60DE8-75B0-4B13-BF40-4E043EF3CB1F}">
      <dsp:nvSpPr>
        <dsp:cNvPr id="0" name=""/>
        <dsp:cNvSpPr/>
      </dsp:nvSpPr>
      <dsp:spPr>
        <a:xfrm>
          <a:off x="0" y="3519058"/>
          <a:ext cx="6034656" cy="93724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CB2389-E839-499D-8D0F-A9F8A5797BAF}">
      <dsp:nvSpPr>
        <dsp:cNvPr id="0" name=""/>
        <dsp:cNvSpPr/>
      </dsp:nvSpPr>
      <dsp:spPr>
        <a:xfrm>
          <a:off x="283515" y="3729938"/>
          <a:ext cx="515483" cy="51548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237AB4-F63A-4CD4-BE53-00DA1D3B8F87}">
      <dsp:nvSpPr>
        <dsp:cNvPr id="0" name=""/>
        <dsp:cNvSpPr/>
      </dsp:nvSpPr>
      <dsp:spPr>
        <a:xfrm>
          <a:off x="1082514" y="3519058"/>
          <a:ext cx="4952141" cy="937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191" tIns="99191" rIns="99191" bIns="99191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Full-Text Search: Powerful text search capabilities with relevance scoring.</a:t>
          </a:r>
        </a:p>
      </dsp:txBody>
      <dsp:txXfrm>
        <a:off x="1082514" y="3519058"/>
        <a:ext cx="4952141" cy="937242"/>
      </dsp:txXfrm>
    </dsp:sp>
    <dsp:sp modelId="{3B9BEC7D-622F-4E1B-B524-DCEFB13564C0}">
      <dsp:nvSpPr>
        <dsp:cNvPr id="0" name=""/>
        <dsp:cNvSpPr/>
      </dsp:nvSpPr>
      <dsp:spPr>
        <a:xfrm>
          <a:off x="0" y="4690611"/>
          <a:ext cx="6034656" cy="93724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3DC7AF-6E90-4B37-B3BF-2D3B4F76D117}">
      <dsp:nvSpPr>
        <dsp:cNvPr id="0" name=""/>
        <dsp:cNvSpPr/>
      </dsp:nvSpPr>
      <dsp:spPr>
        <a:xfrm>
          <a:off x="283515" y="4901491"/>
          <a:ext cx="515483" cy="51548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F1F8A5-12DA-4755-8D83-870C589D6705}">
      <dsp:nvSpPr>
        <dsp:cNvPr id="0" name=""/>
        <dsp:cNvSpPr/>
      </dsp:nvSpPr>
      <dsp:spPr>
        <a:xfrm>
          <a:off x="1082514" y="4690611"/>
          <a:ext cx="4952141" cy="9372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191" tIns="99191" rIns="99191" bIns="99191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Analytics: Running analytical queries on operational data without ETL.</a:t>
          </a:r>
        </a:p>
      </dsp:txBody>
      <dsp:txXfrm>
        <a:off x="1082514" y="4690611"/>
        <a:ext cx="4952141" cy="9372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A1DE54-E6BF-4F42-BDD0-71F4839C56F1}">
      <dsp:nvSpPr>
        <dsp:cNvPr id="0" name=""/>
        <dsp:cNvSpPr/>
      </dsp:nvSpPr>
      <dsp:spPr>
        <a:xfrm>
          <a:off x="1490725" y="3680"/>
          <a:ext cx="861241" cy="8612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BF88CA-ED09-4952-91C6-815049F88E5A}">
      <dsp:nvSpPr>
        <dsp:cNvPr id="0" name=""/>
        <dsp:cNvSpPr/>
      </dsp:nvSpPr>
      <dsp:spPr>
        <a:xfrm>
          <a:off x="1671586" y="184541"/>
          <a:ext cx="499520" cy="4995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06FDC3-D542-419A-9B3B-19DB959D53B6}">
      <dsp:nvSpPr>
        <dsp:cNvPr id="0" name=""/>
        <dsp:cNvSpPr/>
      </dsp:nvSpPr>
      <dsp:spPr>
        <a:xfrm>
          <a:off x="2536518" y="3680"/>
          <a:ext cx="2030069" cy="861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Web and Mobile Applications</a:t>
          </a:r>
        </a:p>
      </dsp:txBody>
      <dsp:txXfrm>
        <a:off x="2536518" y="3680"/>
        <a:ext cx="2030069" cy="861241"/>
      </dsp:txXfrm>
    </dsp:sp>
    <dsp:sp modelId="{441F0956-B10E-4386-A49D-743DE133B483}">
      <dsp:nvSpPr>
        <dsp:cNvPr id="0" name=""/>
        <dsp:cNvSpPr/>
      </dsp:nvSpPr>
      <dsp:spPr>
        <a:xfrm>
          <a:off x="4920312" y="3680"/>
          <a:ext cx="861241" cy="86124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BE6926-DEDB-4ADD-AB45-B099A9D6FEFF}">
      <dsp:nvSpPr>
        <dsp:cNvPr id="0" name=""/>
        <dsp:cNvSpPr/>
      </dsp:nvSpPr>
      <dsp:spPr>
        <a:xfrm>
          <a:off x="5101172" y="184541"/>
          <a:ext cx="499520" cy="4995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0C002B-FCF9-4736-95D4-E6A0B384F2F9}">
      <dsp:nvSpPr>
        <dsp:cNvPr id="0" name=""/>
        <dsp:cNvSpPr/>
      </dsp:nvSpPr>
      <dsp:spPr>
        <a:xfrm>
          <a:off x="5966105" y="3680"/>
          <a:ext cx="2030069" cy="861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Edge Computing and IoT</a:t>
          </a:r>
        </a:p>
      </dsp:txBody>
      <dsp:txXfrm>
        <a:off x="5966105" y="3680"/>
        <a:ext cx="2030069" cy="861241"/>
      </dsp:txXfrm>
    </dsp:sp>
    <dsp:sp modelId="{5E6A6BFC-A25F-4960-ADF3-1DBF7CCB9107}">
      <dsp:nvSpPr>
        <dsp:cNvPr id="0" name=""/>
        <dsp:cNvSpPr/>
      </dsp:nvSpPr>
      <dsp:spPr>
        <a:xfrm>
          <a:off x="1490725" y="1532322"/>
          <a:ext cx="861241" cy="86124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FB62F7-2F00-44C2-AE4A-E0D07D43DB40}">
      <dsp:nvSpPr>
        <dsp:cNvPr id="0" name=""/>
        <dsp:cNvSpPr/>
      </dsp:nvSpPr>
      <dsp:spPr>
        <a:xfrm>
          <a:off x="1671586" y="1713183"/>
          <a:ext cx="499520" cy="4995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3F05E3-50DA-4B3D-ADED-E54F742DD422}">
      <dsp:nvSpPr>
        <dsp:cNvPr id="0" name=""/>
        <dsp:cNvSpPr/>
      </dsp:nvSpPr>
      <dsp:spPr>
        <a:xfrm>
          <a:off x="2536518" y="1532322"/>
          <a:ext cx="2030069" cy="861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AI and Machine Learning</a:t>
          </a:r>
        </a:p>
      </dsp:txBody>
      <dsp:txXfrm>
        <a:off x="2536518" y="1532322"/>
        <a:ext cx="2030069" cy="861241"/>
      </dsp:txXfrm>
    </dsp:sp>
    <dsp:sp modelId="{7AA0FBBA-C192-4FB0-83E6-BC5B919DE587}">
      <dsp:nvSpPr>
        <dsp:cNvPr id="0" name=""/>
        <dsp:cNvSpPr/>
      </dsp:nvSpPr>
      <dsp:spPr>
        <a:xfrm>
          <a:off x="4920312" y="1532322"/>
          <a:ext cx="861241" cy="86124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AF19B1-E711-44FF-8AB1-E67CC1B9F14B}">
      <dsp:nvSpPr>
        <dsp:cNvPr id="0" name=""/>
        <dsp:cNvSpPr/>
      </dsp:nvSpPr>
      <dsp:spPr>
        <a:xfrm>
          <a:off x="5101172" y="1713183"/>
          <a:ext cx="499520" cy="4995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668359-3456-4F3B-A17C-8E0F8DD308D5}">
      <dsp:nvSpPr>
        <dsp:cNvPr id="0" name=""/>
        <dsp:cNvSpPr/>
      </dsp:nvSpPr>
      <dsp:spPr>
        <a:xfrm>
          <a:off x="5966105" y="1532322"/>
          <a:ext cx="2030069" cy="861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Digital Banking and Financial Services</a:t>
          </a:r>
        </a:p>
      </dsp:txBody>
      <dsp:txXfrm>
        <a:off x="5966105" y="1532322"/>
        <a:ext cx="2030069" cy="861241"/>
      </dsp:txXfrm>
    </dsp:sp>
    <dsp:sp modelId="{B73534C9-A614-4496-8694-872FF18EBBC5}">
      <dsp:nvSpPr>
        <dsp:cNvPr id="0" name=""/>
        <dsp:cNvSpPr/>
      </dsp:nvSpPr>
      <dsp:spPr>
        <a:xfrm>
          <a:off x="1490725" y="3060965"/>
          <a:ext cx="861241" cy="861241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1078A9-3BA3-4DF5-9B47-322E965A7699}">
      <dsp:nvSpPr>
        <dsp:cNvPr id="0" name=""/>
        <dsp:cNvSpPr/>
      </dsp:nvSpPr>
      <dsp:spPr>
        <a:xfrm>
          <a:off x="1671586" y="3241825"/>
          <a:ext cx="499520" cy="49952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2B477C-7A81-40DE-A0BD-171EAD7FAE3C}">
      <dsp:nvSpPr>
        <dsp:cNvPr id="0" name=""/>
        <dsp:cNvSpPr/>
      </dsp:nvSpPr>
      <dsp:spPr>
        <a:xfrm>
          <a:off x="2536518" y="3060965"/>
          <a:ext cx="2030069" cy="861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E-commerce and Retail</a:t>
          </a:r>
        </a:p>
      </dsp:txBody>
      <dsp:txXfrm>
        <a:off x="2536518" y="3060965"/>
        <a:ext cx="2030069" cy="861241"/>
      </dsp:txXfrm>
    </dsp:sp>
    <dsp:sp modelId="{364F0105-C4EA-424A-AEA4-C421F2690ED8}">
      <dsp:nvSpPr>
        <dsp:cNvPr id="0" name=""/>
        <dsp:cNvSpPr/>
      </dsp:nvSpPr>
      <dsp:spPr>
        <a:xfrm>
          <a:off x="4920312" y="3060965"/>
          <a:ext cx="861241" cy="86124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BA3316-1995-46D3-9A08-F03CBCD434F0}">
      <dsp:nvSpPr>
        <dsp:cNvPr id="0" name=""/>
        <dsp:cNvSpPr/>
      </dsp:nvSpPr>
      <dsp:spPr>
        <a:xfrm>
          <a:off x="5101172" y="3241825"/>
          <a:ext cx="499520" cy="49952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32B1B5-DF74-48E1-ABF6-8D9EC377ECAD}">
      <dsp:nvSpPr>
        <dsp:cNvPr id="0" name=""/>
        <dsp:cNvSpPr/>
      </dsp:nvSpPr>
      <dsp:spPr>
        <a:xfrm>
          <a:off x="5966105" y="3060965"/>
          <a:ext cx="2030069" cy="861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Neue Haas Grotesk Text Pro"/>
            </a:rPr>
            <a:t>Travel and Hospitality</a:t>
          </a:r>
        </a:p>
      </dsp:txBody>
      <dsp:txXfrm>
        <a:off x="5966105" y="3060965"/>
        <a:ext cx="2030069" cy="8612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5/3/2024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95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820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072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332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478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065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09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972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309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842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812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5/3/2024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1147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ir8-81vLY0" TargetMode="External"/><Relationship Id="rId2" Type="http://schemas.openxmlformats.org/officeDocument/2006/relationships/hyperlink" Target="https://docs.couchbase.com/home/server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loud.couchbase.com/playground/sqlPlusPlus/LEARN_QUERY_BASICS?oid=580a995c-7bab-47c1-8f88-dbd13c9f5559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247FD0E-C93A-490E-9994-C79DC8977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mputer Servers">
            <a:extLst>
              <a:ext uri="{FF2B5EF4-FFF2-40B4-BE49-F238E27FC236}">
                <a16:creationId xmlns:a16="http://schemas.microsoft.com/office/drawing/2014/main" id="{F576A622-24C1-C765-0BEB-0EDB00715F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6273" b="6250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CDD2F19-0AAB-46D2-A7D4-9BD8F7E42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78792" y="-578805"/>
            <a:ext cx="6858003" cy="8015586"/>
          </a:xfrm>
          <a:prstGeom prst="rect">
            <a:avLst/>
          </a:prstGeom>
          <a:gradFill flip="none" rotWithShape="1">
            <a:gsLst>
              <a:gs pos="48000">
                <a:sysClr val="windowText" lastClr="000000">
                  <a:alpha val="30000"/>
                </a:sysClr>
              </a:gs>
              <a:gs pos="85000">
                <a:sysClr val="windowText" lastClr="000000">
                  <a:alpha val="51000"/>
                </a:sysClr>
              </a:gs>
              <a:gs pos="0">
                <a:sysClr val="windowText" lastClr="000000">
                  <a:alpha val="0"/>
                </a:sys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516" y="1247140"/>
            <a:ext cx="4650160" cy="34508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>
                <a:solidFill>
                  <a:srgbClr val="FFFFFF"/>
                </a:solidFill>
              </a:rPr>
              <a:t>IST769 Advanced Big Data Management Final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57848" y="4951174"/>
            <a:ext cx="4959807" cy="1268984"/>
          </a:xfrm>
        </p:spPr>
        <p:txBody>
          <a:bodyPr>
            <a:normAutofit/>
          </a:bodyPr>
          <a:lstStyle/>
          <a:p>
            <a:pPr marL="342900" indent="-342900">
              <a:buFont typeface="Calibri" panose="020B0604020202020204" pitchFamily="34" charset="0"/>
              <a:buChar char="-"/>
            </a:pPr>
            <a:r>
              <a:rPr lang="en-US">
                <a:solidFill>
                  <a:srgbClr val="FFFFFF"/>
                </a:solidFill>
              </a:rPr>
              <a:t>Madhumitha Saravanan</a:t>
            </a:r>
            <a:endParaRPr lang="en-US"/>
          </a:p>
          <a:p>
            <a:pPr marL="342900" indent="-342900">
              <a:buFont typeface="Calibri" panose="020B0604020202020204" pitchFamily="34" charset="0"/>
              <a:buChar char="-"/>
            </a:pPr>
            <a:r>
              <a:rPr lang="en-US">
                <a:solidFill>
                  <a:srgbClr val="FFFFFF"/>
                </a:solidFill>
              </a:rPr>
              <a:t>Sindhuja Maheswaran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77B2DF-AF44-4996-BBFD-5DF9162BE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6BECB9-A7FC-400F-8502-97A13BB879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8CA6D-C568-BD24-1FD4-9DCF13478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ARCHITECTURE</a:t>
            </a:r>
          </a:p>
        </p:txBody>
      </p:sp>
      <p:pic>
        <p:nvPicPr>
          <p:cNvPr id="4" name="Content Placeholder 3" descr="A diagram of a server&#10;&#10;Description automatically generated">
            <a:extLst>
              <a:ext uri="{FF2B5EF4-FFF2-40B4-BE49-F238E27FC236}">
                <a16:creationId xmlns:a16="http://schemas.microsoft.com/office/drawing/2014/main" id="{45FDADC2-48C3-1D11-BA0C-372755FB7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9479" y="2160588"/>
            <a:ext cx="6482941" cy="3925887"/>
          </a:xfrm>
        </p:spPr>
      </p:pic>
    </p:spTree>
    <p:extLst>
      <p:ext uri="{BB962C8B-B14F-4D97-AF65-F5344CB8AC3E}">
        <p14:creationId xmlns:p14="http://schemas.microsoft.com/office/powerpoint/2010/main" val="2267934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DA97320-228E-48F3-BCFA-423F983C8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6928"/>
            <a:ext cx="1133856" cy="6291072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C9F0975-851A-4FEC-B19A-6EC12C0D5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5072" y="1"/>
            <a:ext cx="566928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D8D8BB-DFD0-DCEA-253D-F35EF559E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455613"/>
            <a:ext cx="4767031" cy="1549400"/>
          </a:xfrm>
        </p:spPr>
        <p:txBody>
          <a:bodyPr>
            <a:normAutofit/>
          </a:bodyPr>
          <a:lstStyle/>
          <a:p>
            <a:r>
              <a:rPr lang="en-US"/>
              <a:t>DATA SERVICE: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A715A-BE37-E437-239F-BBB25C602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952" y="2160588"/>
            <a:ext cx="4767031" cy="39258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>
              <a:latin typeface="Century Gothic"/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>
                <a:latin typeface="Century Gothic"/>
                <a:ea typeface="+mn-lt"/>
                <a:cs typeface="+mn-lt"/>
              </a:rPr>
              <a:t>It handles document storage, retrieval, and replication across nodes. It supports different storage engines like Couch store (in-memory) and Magma (disk-optimized).</a:t>
            </a:r>
            <a:endParaRPr lang="en-US">
              <a:latin typeface="Century Gothic"/>
            </a:endParaRPr>
          </a:p>
          <a:p>
            <a:pPr>
              <a:buFont typeface="Arial"/>
              <a:buChar char="•"/>
            </a:pPr>
            <a:endParaRPr lang="en-US">
              <a:latin typeface="Century Gothic"/>
              <a:ea typeface="+mn-lt"/>
              <a:cs typeface="+mn-lt"/>
            </a:endParaRPr>
          </a:p>
          <a:p>
            <a:pPr marL="0" indent="0">
              <a:buNone/>
            </a:pPr>
            <a:endParaRPr lang="en-US">
              <a:latin typeface="Century Gothic"/>
            </a:endParaRP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 descr="dataServiceArchitecture">
            <a:extLst>
              <a:ext uri="{FF2B5EF4-FFF2-40B4-BE49-F238E27FC236}">
                <a16:creationId xmlns:a16="http://schemas.microsoft.com/office/drawing/2014/main" id="{066B1852-ECD2-380E-EFE9-077E0D0B22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6" r="4" b="4"/>
          <a:stretch/>
        </p:blipFill>
        <p:spPr>
          <a:xfrm>
            <a:off x="6098563" y="1999971"/>
            <a:ext cx="4943210" cy="405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572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995891-0F24-F7EA-F160-692D74D80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4067909" cy="1550419"/>
          </a:xfrm>
        </p:spPr>
        <p:txBody>
          <a:bodyPr>
            <a:normAutofit/>
          </a:bodyPr>
          <a:lstStyle/>
          <a:p>
            <a:r>
              <a:rPr lang="en-US"/>
              <a:t>QUERY SERVICE:</a:t>
            </a:r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39D3A-33D3-6C4F-A931-46BEDF8D86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160016"/>
            <a:ext cx="4067909" cy="392615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ea typeface="+mn-lt"/>
                <a:cs typeface="+mn-lt"/>
              </a:rPr>
              <a:t>It provides a SQL-based query language (N1QL/SQL++) for querying JSON data using declarative queries.</a:t>
            </a:r>
          </a:p>
          <a:p>
            <a:endParaRPr lang="en-US"/>
          </a:p>
        </p:txBody>
      </p:sp>
      <p:pic>
        <p:nvPicPr>
          <p:cNvPr id="4" name="Picture 3" descr="queryServiceArchitecture">
            <a:extLst>
              <a:ext uri="{FF2B5EF4-FFF2-40B4-BE49-F238E27FC236}">
                <a16:creationId xmlns:a16="http://schemas.microsoft.com/office/drawing/2014/main" id="{46AD9D31-6CFE-72AE-ED18-1A9254C48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325" y="1530308"/>
            <a:ext cx="5199575" cy="363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208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C95D68-725A-270B-476A-80FF50199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4067909" cy="1550419"/>
          </a:xfrm>
        </p:spPr>
        <p:txBody>
          <a:bodyPr>
            <a:normAutofit/>
          </a:bodyPr>
          <a:lstStyle/>
          <a:p>
            <a:r>
              <a:rPr lang="en-US"/>
              <a:t>INDEX SERVICE: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91E3A-5C88-9D20-E5A0-C6917C3CC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160016"/>
            <a:ext cx="4067909" cy="39261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ea typeface="+mn-lt"/>
                <a:cs typeface="+mn-lt"/>
              </a:rPr>
              <a:t>It manages global secondary indexes for efficient querying and full-text search capabilities</a:t>
            </a:r>
            <a:endParaRPr lang="en-US"/>
          </a:p>
        </p:txBody>
      </p:sp>
      <p:pic>
        <p:nvPicPr>
          <p:cNvPr id="4" name="Picture 3" descr="indexServiceArchitecture">
            <a:extLst>
              <a:ext uri="{FF2B5EF4-FFF2-40B4-BE49-F238E27FC236}">
                <a16:creationId xmlns:a16="http://schemas.microsoft.com/office/drawing/2014/main" id="{B42CCB3B-D0ED-2A14-6C66-B02EC116F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325" y="1946273"/>
            <a:ext cx="5199575" cy="2807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906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DF2D33-89F7-A9C7-78F8-72EEC128F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4067909" cy="1550419"/>
          </a:xfrm>
        </p:spPr>
        <p:txBody>
          <a:bodyPr>
            <a:normAutofit/>
          </a:bodyPr>
          <a:lstStyle/>
          <a:p>
            <a:r>
              <a:rPr lang="en-US">
                <a:latin typeface="Neue Haas Grotesk Text Pro"/>
              </a:rPr>
              <a:t>ANALYTICS SERVICE: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B614C-78F8-92B6-0C58-2B6EFD644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160016"/>
            <a:ext cx="4067909" cy="39261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It enables running analytical queries directly on operational data without impacting transactional workloads</a:t>
            </a:r>
            <a:endParaRPr lang="en-US"/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D3D3EEE5-8D01-5FB4-146D-3797E571F4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4325" y="750371"/>
            <a:ext cx="5199575" cy="519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34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9A6A6A-8C0D-FD23-5BCA-0945C6AE4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4067909" cy="1550419"/>
          </a:xfrm>
        </p:spPr>
        <p:txBody>
          <a:bodyPr>
            <a:normAutofit/>
          </a:bodyPr>
          <a:lstStyle/>
          <a:p>
            <a:r>
              <a:rPr lang="en-US" b="0"/>
              <a:t>SEARCH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EA37C-5784-D33E-65EC-C6F332DAC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710" y="2160016"/>
            <a:ext cx="4067909" cy="39261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It offers full-text search capabilities with relevance ranking and support for various text analyzers.</a:t>
            </a:r>
            <a:endParaRPr lang="en-US"/>
          </a:p>
        </p:txBody>
      </p:sp>
      <p:pic>
        <p:nvPicPr>
          <p:cNvPr id="7" name="Graphic 6" descr="Chat">
            <a:extLst>
              <a:ext uri="{FF2B5EF4-FFF2-40B4-BE49-F238E27FC236}">
                <a16:creationId xmlns:a16="http://schemas.microsoft.com/office/drawing/2014/main" id="{F80F5266-C589-BEDA-E1C0-AC4BB6C70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24325" y="750371"/>
            <a:ext cx="5199575" cy="519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0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5C749E-5FF0-D2D2-CDD6-6DFE60B5B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>
            <a:normAutofit/>
          </a:bodyPr>
          <a:lstStyle/>
          <a:p>
            <a:r>
              <a:rPr lang="en-US"/>
              <a:t>Use Cases and Applications</a:t>
            </a:r>
          </a:p>
        </p:txBody>
      </p:sp>
      <p:graphicFrame>
        <p:nvGraphicFramePr>
          <p:cNvPr id="18" name="Content Placeholder 2">
            <a:extLst>
              <a:ext uri="{FF2B5EF4-FFF2-40B4-BE49-F238E27FC236}">
                <a16:creationId xmlns:a16="http://schemas.microsoft.com/office/drawing/2014/main" id="{DB0F6E12-FAA4-7FCE-1789-FC75AAF07FB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9086914"/>
              </p:ext>
            </p:extLst>
          </p:nvPr>
        </p:nvGraphicFramePr>
        <p:xfrm>
          <a:off x="1587500" y="2160588"/>
          <a:ext cx="9486900" cy="3925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74159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A5A69-4E13-0C7F-2EF8-F08E09C79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CRUD Operation</a:t>
            </a:r>
            <a:br>
              <a:rPr lang="en-US"/>
            </a:br>
            <a:br>
              <a:rPr lang="en-US"/>
            </a:br>
            <a:r>
              <a:rPr lang="en-US" sz="2400"/>
              <a:t>CREATE/ INSERT:</a:t>
            </a:r>
            <a:br>
              <a:rPr lang="en-US"/>
            </a:br>
            <a:endParaRPr lang="en-US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BBD0E71D-1A1B-DD28-53A2-E705F8554C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5460" y="2160016"/>
            <a:ext cx="8971190" cy="3926152"/>
          </a:xfrm>
        </p:spPr>
      </p:pic>
    </p:spTree>
    <p:extLst>
      <p:ext uri="{BB962C8B-B14F-4D97-AF65-F5344CB8AC3E}">
        <p14:creationId xmlns:p14="http://schemas.microsoft.com/office/powerpoint/2010/main" val="591836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5A75F-0317-3A9C-2750-EA8DE25CB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READ:</a:t>
            </a:r>
            <a:br>
              <a:rPr lang="en-US"/>
            </a:br>
            <a:endParaRPr lang="en-US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068F5EA4-0FFB-0650-4689-6D88E49A0D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0770" y="1543159"/>
            <a:ext cx="9208951" cy="4543009"/>
          </a:xfrm>
        </p:spPr>
      </p:pic>
    </p:spTree>
    <p:extLst>
      <p:ext uri="{BB962C8B-B14F-4D97-AF65-F5344CB8AC3E}">
        <p14:creationId xmlns:p14="http://schemas.microsoft.com/office/powerpoint/2010/main" val="156644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9A5BA-FD00-3F0A-3694-0DDC161B3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UPDATE</a:t>
            </a:r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18BEF497-A8B6-5B67-6B48-F72DFA7B2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303" y="3593344"/>
            <a:ext cx="5079395" cy="2997502"/>
          </a:xfrm>
          <a:prstGeom prst="rect">
            <a:avLst/>
          </a:prstGeom>
        </p:spPr>
      </p:pic>
      <p:pic>
        <p:nvPicPr>
          <p:cNvPr id="13" name="Content Placeholder 12" descr="A screenshot of a computer&#10;&#10;Description automatically generated">
            <a:extLst>
              <a:ext uri="{FF2B5EF4-FFF2-40B4-BE49-F238E27FC236}">
                <a16:creationId xmlns:a16="http://schemas.microsoft.com/office/drawing/2014/main" id="{CDAC5740-E9F4-99E2-1CA6-F383A05EB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82843" y="1226585"/>
            <a:ext cx="3823759" cy="2999014"/>
          </a:xfrm>
        </p:spPr>
      </p:pic>
      <p:pic>
        <p:nvPicPr>
          <p:cNvPr id="14" name="Picture 1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99B778B-53F4-17B3-5260-6DD97B5EE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883" y="1223283"/>
            <a:ext cx="4987470" cy="207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24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D0CAE-85D2-3A9F-315A-C1C0D69CE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95728" y="2160016"/>
            <a:ext cx="3378672" cy="392615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latin typeface="Century Gothic"/>
                <a:ea typeface="+mn-lt"/>
                <a:cs typeface="+mn-lt"/>
              </a:rPr>
              <a:t>Couchbase is a distributed, multi-model NoSQL database that is designed to support modern, data-intensive applications across various industries and use cases. </a:t>
            </a:r>
            <a:endParaRPr lang="en-US">
              <a:latin typeface="Century Gothic"/>
            </a:endParaRPr>
          </a:p>
        </p:txBody>
      </p:sp>
      <p:pic>
        <p:nvPicPr>
          <p:cNvPr id="6" name="Picture 5" descr="A logo on a black background&#10;&#10;Description automatically generated">
            <a:extLst>
              <a:ext uri="{FF2B5EF4-FFF2-40B4-BE49-F238E27FC236}">
                <a16:creationId xmlns:a16="http://schemas.microsoft.com/office/drawing/2014/main" id="{B73BB075-F0C9-EB2B-DDA2-AA2124B7C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327" y="1235065"/>
            <a:ext cx="5565250" cy="418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2873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1D1D1-D685-9C6B-CAC3-7D5EDBD6F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DELETE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9CC9A92E-79AD-BE3D-A2BC-F6E6867D36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8391" y="1393121"/>
            <a:ext cx="4742090" cy="1855561"/>
          </a:xfr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68D8F42-A6AD-EF3F-B55E-E7B210528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625" y="1394960"/>
            <a:ext cx="5492751" cy="1854653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0E84E2D-CFB7-9E5E-3A28-65FF70264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4107" y="3430966"/>
            <a:ext cx="10550071" cy="315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7041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07FB49-FF52-849F-15AF-A4B536DCF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362" y="455362"/>
            <a:ext cx="6881728" cy="1550419"/>
          </a:xfrm>
        </p:spPr>
        <p:txBody>
          <a:bodyPr>
            <a:normAutofit/>
          </a:bodyPr>
          <a:lstStyle/>
          <a:p>
            <a:r>
              <a:rPr lang="en-US"/>
              <a:t>SUMMARY:</a:t>
            </a:r>
          </a:p>
        </p:txBody>
      </p:sp>
      <p:pic>
        <p:nvPicPr>
          <p:cNvPr id="16" name="Picture 15" descr="Digital financial graph">
            <a:extLst>
              <a:ext uri="{FF2B5EF4-FFF2-40B4-BE49-F238E27FC236}">
                <a16:creationId xmlns:a16="http://schemas.microsoft.com/office/drawing/2014/main" id="{F4BE65EA-EA68-E657-08ED-B3D2508CD9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78" r="26173"/>
          <a:stretch/>
        </p:blipFill>
        <p:spPr>
          <a:xfrm>
            <a:off x="20" y="10"/>
            <a:ext cx="4651228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25677E-42F9-3C62-AC0D-7317804CB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7362" y="2160016"/>
            <a:ext cx="6881728" cy="39261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latin typeface="Segoe UI"/>
                <a:cs typeface="Segoe UI"/>
              </a:rPr>
              <a:t>Couchbase's flexible, scalable, and high-performance NoSQL database capabilities make it a suitable choice for a variety of use cases across different industries, from personalization and user management to real-time analytics and content delivery.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020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8AD24-11F4-E6E6-0DC5-C1809EE4C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LESSONS LEARNT: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63C7FD-D10A-9918-C877-486A149BA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How to run Couchbase using Docker </a:t>
            </a:r>
          </a:p>
          <a:p>
            <a:r>
              <a:rPr lang="en-US"/>
              <a:t>How to create Bucket  and </a:t>
            </a:r>
            <a:r>
              <a:rPr lang="en-US" err="1"/>
              <a:t>Keyspace</a:t>
            </a:r>
            <a:r>
              <a:rPr lang="en-US"/>
              <a:t> in Couchbase</a:t>
            </a:r>
          </a:p>
          <a:p>
            <a:r>
              <a:rPr lang="en-US"/>
              <a:t>How to use Query service in Couchbase</a:t>
            </a:r>
          </a:p>
          <a:p>
            <a:r>
              <a:rPr lang="en-US">
                <a:ea typeface="+mn-lt"/>
                <a:cs typeface="+mn-lt"/>
              </a:rPr>
              <a:t>How to perform basic crud operations using N1QL Query in Couchbase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9601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85E00-FE27-9042-0693-FA5F3C907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PERPLEXITY AI PROMPT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3BA499-396F-4CA2-103C-06C20FDAF1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0255" y="2918179"/>
            <a:ext cx="5181600" cy="2409825"/>
          </a:xfrm>
        </p:spPr>
      </p:pic>
    </p:spTree>
    <p:extLst>
      <p:ext uri="{BB962C8B-B14F-4D97-AF65-F5344CB8AC3E}">
        <p14:creationId xmlns:p14="http://schemas.microsoft.com/office/powerpoint/2010/main" val="1042993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77733-6AEC-64CA-B99A-6B535A98B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07EA1-E5EB-13C0-2E6C-DB66C682B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200" dirty="0">
                <a:latin typeface="Calibri"/>
                <a:ea typeface="Calibri"/>
                <a:cs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https://docs.couchbase.com/home/server.html</a:t>
            </a:r>
          </a:p>
          <a:p>
            <a:r>
              <a:rPr lang="en-US" sz="1200" dirty="0">
                <a:latin typeface="Calibri"/>
                <a:ea typeface="Calibri"/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https://www.youtube.com/watch?v=9ir8-81vLY0</a:t>
            </a:r>
          </a:p>
          <a:p>
            <a:r>
              <a:rPr lang="en-US" sz="1200" dirty="0">
                <a:latin typeface="Calibri"/>
                <a:ea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https://cloud.couchbase.com/playground/sqlPlusPlus/LEARN_QUERY_BASICS?oid=580a995c-7bab-47c1-8f88-dbd13c9f5559</a:t>
            </a:r>
          </a:p>
          <a:p>
            <a:r>
              <a:rPr lang="en-US" sz="1200" dirty="0">
                <a:latin typeface="Calibri"/>
                <a:ea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https://docs.couchbase.com/cloud/get-started/run-first-queries.html</a:t>
            </a:r>
          </a:p>
          <a:p>
            <a:r>
              <a:rPr lang="en-US" sz="1200" dirty="0">
                <a:latin typeface="Calibri"/>
                <a:ea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https://github.com/couchbase-examples/python-quickstart/</a:t>
            </a:r>
          </a:p>
          <a:p>
            <a:r>
              <a:rPr lang="en-US" sz="1200" dirty="0">
                <a:latin typeface="Calibri"/>
                <a:ea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https://docs.couchbase.com/cloud/get-started/create-account.html</a:t>
            </a:r>
          </a:p>
          <a:p>
            <a:r>
              <a:rPr lang="en-US" sz="1200" dirty="0">
                <a:latin typeface="Calibri"/>
                <a:ea typeface="Calibri"/>
                <a:cs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https://www.perplexity.ai/search/couch-base-applicattions-uoDxLhlASvG5f3hrMtZIBA</a:t>
            </a:r>
            <a:endParaRPr lang="en-US" sz="1200" dirty="0"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br>
              <a:rPr lang="en-US" dirty="0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720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1C350E-2257-73C7-DD2F-ACC0D1312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362" y="455362"/>
            <a:ext cx="6881728" cy="1550419"/>
          </a:xfrm>
        </p:spPr>
        <p:txBody>
          <a:bodyPr>
            <a:normAutofit/>
          </a:bodyPr>
          <a:lstStyle/>
          <a:p>
            <a:r>
              <a:rPr lang="en-US"/>
              <a:t>DATA ORGANIZATION</a:t>
            </a:r>
          </a:p>
        </p:txBody>
      </p:sp>
      <p:pic>
        <p:nvPicPr>
          <p:cNvPr id="5" name="Picture 4" descr="Coloured organisers on shelves">
            <a:extLst>
              <a:ext uri="{FF2B5EF4-FFF2-40B4-BE49-F238E27FC236}">
                <a16:creationId xmlns:a16="http://schemas.microsoft.com/office/drawing/2014/main" id="{873E1282-9B84-0D42-2F15-73BD35440D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43" r="35259" b="4"/>
          <a:stretch/>
        </p:blipFill>
        <p:spPr>
          <a:xfrm>
            <a:off x="20" y="10"/>
            <a:ext cx="4651228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2634A5-FCB1-37DE-F397-9BA6C1B41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7362" y="2160016"/>
            <a:ext cx="6881728" cy="39261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000">
                <a:ea typeface="+mn-lt"/>
                <a:cs typeface="+mn-lt"/>
              </a:rPr>
              <a:t>Couchbase uses a flexible multi-level data organization model</a:t>
            </a:r>
            <a:endParaRPr lang="en-US" sz="2000"/>
          </a:p>
          <a:p>
            <a:pPr>
              <a:lnSpc>
                <a:spcPct val="100000"/>
              </a:lnSpc>
            </a:pPr>
            <a:r>
              <a:rPr lang="en-US" sz="2000">
                <a:ea typeface="+mn-lt"/>
                <a:cs typeface="+mn-lt"/>
              </a:rPr>
              <a:t>Buckets: Top-level containers that can hold multiple datasets.</a:t>
            </a:r>
            <a:endParaRPr lang="en-US" sz="2000"/>
          </a:p>
          <a:p>
            <a:pPr>
              <a:lnSpc>
                <a:spcPct val="100000"/>
              </a:lnSpc>
            </a:pPr>
            <a:r>
              <a:rPr lang="en-US" sz="2000">
                <a:ea typeface="+mn-lt"/>
                <a:cs typeface="+mn-lt"/>
              </a:rPr>
              <a:t>Scopes: Logical groupings of collections, similar to database schemas.</a:t>
            </a:r>
            <a:endParaRPr lang="en-US" sz="2000"/>
          </a:p>
          <a:p>
            <a:pPr>
              <a:lnSpc>
                <a:spcPct val="100000"/>
              </a:lnSpc>
            </a:pPr>
            <a:r>
              <a:rPr lang="en-US" sz="2000">
                <a:ea typeface="+mn-lt"/>
                <a:cs typeface="+mn-lt"/>
              </a:rPr>
              <a:t>Collections: Categorized groups of JSON documents, analogous to tables.</a:t>
            </a:r>
            <a:endParaRPr lang="en-US" sz="2000"/>
          </a:p>
          <a:p>
            <a:pPr>
              <a:lnSpc>
                <a:spcPct val="100000"/>
              </a:lnSpc>
            </a:pPr>
            <a:r>
              <a:rPr lang="en-US" sz="2000">
                <a:ea typeface="+mn-lt"/>
                <a:cs typeface="+mn-lt"/>
              </a:rPr>
              <a:t>Documents: Individual JSON documents stored within collections.</a:t>
            </a:r>
            <a:endParaRPr lang="en-US" sz="2000"/>
          </a:p>
          <a:p>
            <a:pPr>
              <a:lnSpc>
                <a:spcPct val="100000"/>
              </a:lnSpc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279205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F6F5A0-E902-9E28-1F9C-8B238D462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7349" y="455362"/>
            <a:ext cx="9777051" cy="1550419"/>
          </a:xfrm>
        </p:spPr>
        <p:txBody>
          <a:bodyPr>
            <a:normAutofit/>
          </a:bodyPr>
          <a:lstStyle/>
          <a:p>
            <a:r>
              <a:rPr lang="en-US"/>
              <a:t>Conceptual Data Model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046B28D-D774-4B78-F2DC-CD0BA8DB9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4396" y="1712492"/>
            <a:ext cx="6196861" cy="40229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>
                <a:latin typeface="Calibri"/>
                <a:ea typeface="+mn-lt"/>
                <a:cs typeface="+mn-lt"/>
              </a:rPr>
              <a:t>The conceptual model of Couchbase revolves around key concepts such as buckets, documents, keys, and views</a:t>
            </a:r>
            <a:endParaRPr lang="en-US" sz="1600">
              <a:latin typeface="Calibri"/>
              <a:cs typeface="Calibri"/>
            </a:endParaRPr>
          </a:p>
          <a:p>
            <a:r>
              <a:rPr lang="en-US" sz="1600" b="1">
                <a:latin typeface="Calibri"/>
                <a:ea typeface="+mn-lt"/>
                <a:cs typeface="+mn-lt"/>
              </a:rPr>
              <a:t> A </a:t>
            </a:r>
            <a:r>
              <a:rPr lang="en-US" sz="1600">
                <a:latin typeface="Calibri"/>
                <a:ea typeface="+mn-lt"/>
                <a:cs typeface="+mn-lt"/>
              </a:rPr>
              <a:t>bucket is a logical container for storing data and it is schema-less.</a:t>
            </a:r>
            <a:endParaRPr lang="en-US" sz="1600">
              <a:latin typeface="Calibri"/>
              <a:ea typeface="Calibri"/>
              <a:cs typeface="Calibri"/>
            </a:endParaRPr>
          </a:p>
          <a:p>
            <a:r>
              <a:rPr lang="en-US" sz="1600">
                <a:latin typeface="Calibri"/>
                <a:ea typeface="+mn-lt"/>
                <a:cs typeface="+mn-lt"/>
              </a:rPr>
              <a:t>Each Bucket can have one active copy and zero or more standby replicas hosted on different machines, providing data redundancy and fault tolerance</a:t>
            </a:r>
          </a:p>
          <a:p>
            <a:r>
              <a:rPr lang="en-US" sz="1600">
                <a:latin typeface="Calibri"/>
                <a:ea typeface="+mn-lt"/>
                <a:cs typeface="+mn-lt"/>
              </a:rPr>
              <a:t>A document is the basic unit of data storage in Couchbase.</a:t>
            </a:r>
            <a:endParaRPr lang="en-US" sz="1600">
              <a:latin typeface="Neue Haas Grotesk Text Pro"/>
              <a:ea typeface="Calibri"/>
              <a:cs typeface="Calibri"/>
            </a:endParaRPr>
          </a:p>
          <a:p>
            <a:endParaRPr lang="en-US" sz="1600">
              <a:latin typeface="Neue Haas Grotesk Text Pro"/>
              <a:ea typeface="Calibri"/>
              <a:cs typeface="Calibri"/>
            </a:endParaRPr>
          </a:p>
          <a:p>
            <a:endParaRPr lang="en-US" sz="1600">
              <a:latin typeface="Calibri"/>
              <a:ea typeface="Calibri"/>
              <a:cs typeface="Calibri"/>
            </a:endParaRPr>
          </a:p>
          <a:p>
            <a:endParaRPr lang="en-US" sz="1600">
              <a:latin typeface="Neue Haas Grotesk Text Pro"/>
              <a:ea typeface="Calibri"/>
              <a:cs typeface="Calibri"/>
            </a:endParaRPr>
          </a:p>
        </p:txBody>
      </p:sp>
      <p:pic>
        <p:nvPicPr>
          <p:cNvPr id="4" name="Content Placeholder 3" descr="A diagram of a data flow&#10;&#10;Description automatically generated">
            <a:extLst>
              <a:ext uri="{FF2B5EF4-FFF2-40B4-BE49-F238E27FC236}">
                <a16:creationId xmlns:a16="http://schemas.microsoft.com/office/drawing/2014/main" id="{C7CE809B-95F2-6D33-2FF4-94824E545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185" y="1715165"/>
            <a:ext cx="3750965" cy="401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2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02CB42-02CB-B178-BBBD-165403016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3063" y="455362"/>
            <a:ext cx="9051337" cy="1610895"/>
          </a:xfrm>
        </p:spPr>
        <p:txBody>
          <a:bodyPr>
            <a:normAutofit/>
          </a:bodyPr>
          <a:lstStyle/>
          <a:p>
            <a:r>
              <a:rPr lang="en-US"/>
              <a:t>Logical Model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33E46B-819E-679E-6102-BBCBB651A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3157" y="2063255"/>
            <a:ext cx="5156671" cy="4022913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1600">
                <a:latin typeface="Calibri"/>
                <a:ea typeface="+mn-lt"/>
                <a:cs typeface="+mn-lt"/>
              </a:rPr>
              <a:t>In the logical data model, entities are mapped to individual JSON documents, and relationships between entities are represented through references (foreign keys) rather than joins.</a:t>
            </a:r>
          </a:p>
          <a:p>
            <a:r>
              <a:rPr lang="en-US" sz="1600">
                <a:latin typeface="Calibri"/>
                <a:ea typeface="+mn-lt"/>
                <a:cs typeface="+mn-lt"/>
              </a:rPr>
              <a:t>Instead of relying on joins like in relational databases, related entities may be nested within each other or referenced directly.</a:t>
            </a:r>
          </a:p>
          <a:p>
            <a:r>
              <a:rPr lang="en-US" sz="1600" b="1">
                <a:latin typeface="Calibri"/>
                <a:cs typeface="Calibri"/>
              </a:rPr>
              <a:t>References (Foreign Keys):</a:t>
            </a:r>
            <a:r>
              <a:rPr lang="en-US" sz="1600" b="1">
                <a:latin typeface="Calibri"/>
                <a:ea typeface="+mn-lt"/>
                <a:cs typeface="Calibri"/>
              </a:rPr>
              <a:t> </a:t>
            </a:r>
            <a:r>
              <a:rPr lang="en-US" sz="1600">
                <a:latin typeface="Calibri"/>
                <a:ea typeface="+mn-lt"/>
                <a:cs typeface="Calibri"/>
              </a:rPr>
              <a:t>Relationships</a:t>
            </a:r>
            <a:r>
              <a:rPr lang="en-US" sz="1600">
                <a:latin typeface="Calibri"/>
                <a:ea typeface="+mn-lt"/>
                <a:cs typeface="+mn-lt"/>
              </a:rPr>
              <a:t> between entities can be represented using references, where one entity includes a reference (typically an ID) to another entity.</a:t>
            </a:r>
            <a:endParaRPr lang="en-US" sz="1600">
              <a:latin typeface="Calibri"/>
              <a:cs typeface="Calibri"/>
            </a:endParaRPr>
          </a:p>
          <a:p>
            <a:r>
              <a:rPr lang="en-US" sz="1600">
                <a:latin typeface="Calibri"/>
                <a:ea typeface="+mn-lt"/>
                <a:cs typeface="+mn-lt"/>
              </a:rPr>
              <a:t>For example, a document representing an order might include references to the user who placed the order.</a:t>
            </a:r>
            <a:endParaRPr lang="en-US" sz="1600">
              <a:latin typeface="Calibri"/>
              <a:cs typeface="Calibri"/>
            </a:endParaRPr>
          </a:p>
          <a:p>
            <a:endParaRPr lang="en-US" sz="1600">
              <a:latin typeface="Calibri"/>
              <a:cs typeface="Calibri"/>
            </a:endParaRPr>
          </a:p>
          <a:p>
            <a:endParaRPr lang="en-US" sz="1600">
              <a:latin typeface="Calibri"/>
              <a:cs typeface="Calibri"/>
            </a:endParaRPr>
          </a:p>
          <a:p>
            <a:endParaRPr lang="en-US" sz="1600">
              <a:latin typeface="Calibri"/>
              <a:cs typeface="Calibri"/>
            </a:endParaRPr>
          </a:p>
        </p:txBody>
      </p:sp>
      <p:pic>
        <p:nvPicPr>
          <p:cNvPr id="4" name="Content Placeholder 3" descr="A diagram of a diagram&#10;&#10;Description automatically generated">
            <a:extLst>
              <a:ext uri="{FF2B5EF4-FFF2-40B4-BE49-F238E27FC236}">
                <a16:creationId xmlns:a16="http://schemas.microsoft.com/office/drawing/2014/main" id="{5CC34CBB-B67A-AD29-2B15-B3FC4AEA2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327" y="2064714"/>
            <a:ext cx="4113822" cy="401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216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9E715-D76B-0525-D608-C2C0CAF3B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Couchbase Cluster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02F8D1-3BCF-455C-C856-D7C179C30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b="1">
                <a:latin typeface="Calibri"/>
                <a:ea typeface="+mn-lt"/>
                <a:cs typeface="+mn-lt"/>
              </a:rPr>
              <a:t>Cluster Nodes</a:t>
            </a:r>
            <a:r>
              <a:rPr lang="en-US" sz="1600">
                <a:latin typeface="Calibri"/>
                <a:ea typeface="+mn-lt"/>
                <a:cs typeface="+mn-lt"/>
              </a:rPr>
              <a:t>:</a:t>
            </a:r>
            <a:endParaRPr lang="en-US" sz="1600">
              <a:latin typeface="Calibri"/>
              <a:cs typeface="Calibri"/>
            </a:endParaRPr>
          </a:p>
          <a:p>
            <a:pPr lvl="1"/>
            <a:r>
              <a:rPr lang="en-US" sz="1600">
                <a:latin typeface="Calibri"/>
                <a:ea typeface="+mn-lt"/>
                <a:cs typeface="+mn-lt"/>
              </a:rPr>
              <a:t>Couchbase operates as a cluster of nodes, where each node can be a physical or virtual machine.</a:t>
            </a:r>
            <a:endParaRPr lang="en-US" sz="1600">
              <a:latin typeface="Calibri"/>
              <a:cs typeface="Calibri"/>
            </a:endParaRPr>
          </a:p>
          <a:p>
            <a:pPr lvl="1"/>
            <a:r>
              <a:rPr lang="en-US" sz="1600">
                <a:latin typeface="Calibri"/>
                <a:ea typeface="+mn-lt"/>
                <a:cs typeface="+mn-lt"/>
              </a:rPr>
              <a:t>Nodes within a cluster communicate with each other to distribute data, share workload, and ensure high availability.</a:t>
            </a:r>
            <a:endParaRPr lang="en-US" sz="1600">
              <a:latin typeface="Calibri"/>
              <a:cs typeface="Calibri"/>
            </a:endParaRPr>
          </a:p>
          <a:p>
            <a:pPr marL="228600" lvl="1" indent="0">
              <a:buNone/>
            </a:pPr>
            <a:endParaRPr lang="en-US" sz="1600">
              <a:latin typeface="Calibri"/>
              <a:cs typeface="Calibri"/>
            </a:endParaRPr>
          </a:p>
          <a:p>
            <a:endParaRPr lang="en-US" sz="1600">
              <a:latin typeface="Calibri"/>
              <a:cs typeface="Calibri"/>
            </a:endParaRPr>
          </a:p>
        </p:txBody>
      </p:sp>
      <p:pic>
        <p:nvPicPr>
          <p:cNvPr id="4" name="Picture 3" descr="A diagram of a cluster&#10;&#10;Description automatically generated">
            <a:extLst>
              <a:ext uri="{FF2B5EF4-FFF2-40B4-BE49-F238E27FC236}">
                <a16:creationId xmlns:a16="http://schemas.microsoft.com/office/drawing/2014/main" id="{664BD1DA-48BC-7B64-DA58-22826EF8C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397" y="3424388"/>
            <a:ext cx="3831016" cy="2645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21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4462A8-9C2C-0697-BE03-7AA7AC93D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7362" y="455362"/>
            <a:ext cx="6881728" cy="1550419"/>
          </a:xfrm>
        </p:spPr>
        <p:txBody>
          <a:bodyPr>
            <a:normAutofit/>
          </a:bodyPr>
          <a:lstStyle/>
          <a:p>
            <a:r>
              <a:rPr lang="en-US"/>
              <a:t>Why </a:t>
            </a:r>
            <a:r>
              <a:rPr lang="en-US" err="1"/>
              <a:t>CouchBase</a:t>
            </a:r>
            <a:r>
              <a:rPr lang="en-US"/>
              <a:t> </a:t>
            </a:r>
            <a:br>
              <a:rPr lang="en-US"/>
            </a:br>
            <a:r>
              <a:rPr lang="en-US"/>
              <a:t>is ACID ?</a:t>
            </a:r>
          </a:p>
        </p:txBody>
      </p:sp>
      <p:pic>
        <p:nvPicPr>
          <p:cNvPr id="5" name="Picture 4" descr="Upwards trending chart on a screen">
            <a:extLst>
              <a:ext uri="{FF2B5EF4-FFF2-40B4-BE49-F238E27FC236}">
                <a16:creationId xmlns:a16="http://schemas.microsoft.com/office/drawing/2014/main" id="{D6AF1873-79EB-0C8C-DBB8-B2EEE506AD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11" r="24384" b="-3"/>
          <a:stretch/>
        </p:blipFill>
        <p:spPr>
          <a:xfrm>
            <a:off x="20" y="10"/>
            <a:ext cx="4651228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E4FDF-DB25-446B-8A74-17E73B6E1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7362" y="2160016"/>
            <a:ext cx="6881728" cy="39261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ea typeface="+mn-lt"/>
                <a:cs typeface="+mn-lt"/>
              </a:rPr>
              <a:t>Atomicity- Updates multiple documents with all-or-nothing guarantee.</a:t>
            </a:r>
          </a:p>
          <a:p>
            <a:r>
              <a:rPr lang="en-US" b="1"/>
              <a:t>Consistency- Automatically</a:t>
            </a:r>
            <a:r>
              <a:rPr lang="en-US" b="1">
                <a:ea typeface="+mn-lt"/>
                <a:cs typeface="+mn-lt"/>
              </a:rPr>
              <a:t> maintained consistency for replicas, indexes, and XDCR</a:t>
            </a:r>
          </a:p>
          <a:p>
            <a:r>
              <a:rPr lang="en-US" b="1">
                <a:ea typeface="+mn-lt"/>
                <a:cs typeface="+mn-lt"/>
              </a:rPr>
              <a:t>Isolation- Read committed isolation for concurrent readers.</a:t>
            </a:r>
          </a:p>
          <a:p>
            <a:r>
              <a:rPr lang="en-US" b="1"/>
              <a:t>Durability- </a:t>
            </a:r>
            <a:r>
              <a:rPr lang="en-US" b="1">
                <a:ea typeface="+mn-lt"/>
                <a:cs typeface="+mn-lt"/>
              </a:rPr>
              <a:t>Data protection under failures with tunable durability levels.</a:t>
            </a:r>
            <a:endParaRPr lang="en-US" b="1"/>
          </a:p>
          <a:p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080106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A8DDA3-B4FC-D445-AA06-C92ABAE24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3" y="5476671"/>
            <a:ext cx="2770698" cy="138132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D0692D-A304-5E4A-BCD9-C00690321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88542" y="4101177"/>
            <a:ext cx="1373567" cy="2756824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18A286-4602-5E5D-38AB-5D9A1261D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678" y="416617"/>
            <a:ext cx="4423321" cy="1752734"/>
          </a:xfrm>
        </p:spPr>
        <p:txBody>
          <a:bodyPr>
            <a:normAutofit/>
          </a:bodyPr>
          <a:lstStyle/>
          <a:p>
            <a:r>
              <a:rPr lang="en-US" b="0"/>
              <a:t>Multi-Model Support</a:t>
            </a:r>
            <a:endParaRPr lang="en-US"/>
          </a:p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28241D4-76AC-9EE8-6E45-CEA243B3DA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6804894"/>
              </p:ext>
            </p:extLst>
          </p:nvPr>
        </p:nvGraphicFramePr>
        <p:xfrm>
          <a:off x="5224244" y="409518"/>
          <a:ext cx="6034656" cy="56322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9718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128B7B-34A1-77E4-AFAF-4058206E7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8462" y="455362"/>
            <a:ext cx="3683467" cy="1550419"/>
          </a:xfrm>
        </p:spPr>
        <p:txBody>
          <a:bodyPr>
            <a:normAutofit/>
          </a:bodyPr>
          <a:lstStyle/>
          <a:p>
            <a:r>
              <a:rPr lang="en-US"/>
              <a:t>STORAGE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FF568D-DDA6-13E9-0A2D-602512FEF0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086" b="6250"/>
          <a:stretch/>
        </p:blipFill>
        <p:spPr>
          <a:xfrm>
            <a:off x="20" y="1"/>
            <a:ext cx="7531588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D7479-A71B-BFCE-4F1F-26DF2D64BC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8462" y="2160016"/>
            <a:ext cx="3683467" cy="392615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200">
                <a:ea typeface="+mn-lt"/>
                <a:cs typeface="+mn-lt"/>
              </a:rPr>
              <a:t>Couchbase's storage engine, called </a:t>
            </a:r>
            <a:r>
              <a:rPr lang="en-US" sz="1200" err="1">
                <a:ea typeface="+mn-lt"/>
                <a:cs typeface="+mn-lt"/>
              </a:rPr>
              <a:t>Couchstore</a:t>
            </a:r>
            <a:r>
              <a:rPr lang="en-US" sz="1200">
                <a:ea typeface="+mn-lt"/>
                <a:cs typeface="+mn-lt"/>
              </a:rPr>
              <a:t>, was initially designed for a memory-oriented database to provide high-performance, low-latency access to data primarily from memory</a:t>
            </a:r>
          </a:p>
          <a:p>
            <a:pPr>
              <a:lnSpc>
                <a:spcPct val="100000"/>
              </a:lnSpc>
            </a:pPr>
            <a:r>
              <a:rPr lang="en-US" sz="1200">
                <a:ea typeface="+mn-lt"/>
                <a:cs typeface="+mn-lt"/>
              </a:rPr>
              <a:t>Couchbase usage grew, customers wanted to store larger datasets that could not fit entirely in memory. This led Couchbase to develop a new storage engine called Magma, which is designed to handle large datasets that primarily reside on disk</a:t>
            </a:r>
          </a:p>
          <a:p>
            <a:pPr>
              <a:lnSpc>
                <a:spcPct val="100000"/>
              </a:lnSpc>
            </a:pPr>
            <a:r>
              <a:rPr lang="en-US" sz="1200">
                <a:ea typeface="+mn-lt"/>
                <a:cs typeface="+mn-lt"/>
              </a:rPr>
              <a:t>Magma is optimized for high performance with minimal memory requirements, allowing Couchbase to store large amounts of data (e.g. 1TB) with as little as 1% of the data size in memory.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886327201"/>
      </p:ext>
    </p:extLst>
  </p:cSld>
  <p:clrMapOvr>
    <a:masterClrMapping/>
  </p:clrMapOvr>
</p:sld>
</file>

<file path=ppt/theme/theme1.xml><?xml version="1.0" encoding="utf-8"?>
<a:theme xmlns:a="http://schemas.openxmlformats.org/drawingml/2006/main" name="InterweaveVTI">
  <a:themeElements>
    <a:clrScheme name="AnalogousFromDarkSeedLeftStep">
      <a:dk1>
        <a:srgbClr val="000000"/>
      </a:dk1>
      <a:lt1>
        <a:srgbClr val="FFFFFF"/>
      </a:lt1>
      <a:dk2>
        <a:srgbClr val="1C2831"/>
      </a:dk2>
      <a:lt2>
        <a:srgbClr val="F1F3F0"/>
      </a:lt2>
      <a:accent1>
        <a:srgbClr val="A04DC3"/>
      </a:accent1>
      <a:accent2>
        <a:srgbClr val="603FB3"/>
      </a:accent2>
      <a:accent3>
        <a:srgbClr val="4D5CC3"/>
      </a:accent3>
      <a:accent4>
        <a:srgbClr val="3B7CB1"/>
      </a:accent4>
      <a:accent5>
        <a:srgbClr val="4CBDC1"/>
      </a:accent5>
      <a:accent6>
        <a:srgbClr val="3BB184"/>
      </a:accent6>
      <a:hlink>
        <a:srgbClr val="3A96AE"/>
      </a:hlink>
      <a:folHlink>
        <a:srgbClr val="7F7F7F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24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InterweaveVTI</vt:lpstr>
      <vt:lpstr>IST769 Advanced Big Data Management Final Project</vt:lpstr>
      <vt:lpstr>PowerPoint Presentation</vt:lpstr>
      <vt:lpstr>DATA ORGANIZATION</vt:lpstr>
      <vt:lpstr>Conceptual Data Model</vt:lpstr>
      <vt:lpstr>Logical Model</vt:lpstr>
      <vt:lpstr>Couchbase Cluster</vt:lpstr>
      <vt:lpstr>Why CouchBase  is ACID ?</vt:lpstr>
      <vt:lpstr>Multi-Model Support </vt:lpstr>
      <vt:lpstr>STORAGE MODEL</vt:lpstr>
      <vt:lpstr> ARCHITECTURE</vt:lpstr>
      <vt:lpstr>DATA SERVICE:</vt:lpstr>
      <vt:lpstr>QUERY SERVICE: </vt:lpstr>
      <vt:lpstr>INDEX SERVICE:</vt:lpstr>
      <vt:lpstr>ANALYTICS SERVICE:</vt:lpstr>
      <vt:lpstr>SEARCH SERVICE</vt:lpstr>
      <vt:lpstr>Use Cases and Applications</vt:lpstr>
      <vt:lpstr>CRUD Operation  CREATE/ INSERT: </vt:lpstr>
      <vt:lpstr>READ: </vt:lpstr>
      <vt:lpstr>UPDATE</vt:lpstr>
      <vt:lpstr>DELETE</vt:lpstr>
      <vt:lpstr>SUMMARY:</vt:lpstr>
      <vt:lpstr>LESSONS LEARNT:</vt:lpstr>
      <vt:lpstr>PERPLEXITY AI PROMPT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5</cp:revision>
  <dcterms:created xsi:type="dcterms:W3CDTF">2024-04-30T20:18:01Z</dcterms:created>
  <dcterms:modified xsi:type="dcterms:W3CDTF">2024-05-04T03:34:00Z</dcterms:modified>
</cp:coreProperties>
</file>